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5" r:id="rId1"/>
    <p:sldMasterId id="2147483815" r:id="rId2"/>
  </p:sldMasterIdLst>
  <p:notesMasterIdLst>
    <p:notesMasterId r:id="rId11"/>
  </p:notesMasterIdLst>
  <p:handoutMasterIdLst>
    <p:handoutMasterId r:id="rId12"/>
  </p:handoutMasterIdLst>
  <p:sldIdLst>
    <p:sldId id="312" r:id="rId3"/>
    <p:sldId id="307" r:id="rId4"/>
    <p:sldId id="2147480553" r:id="rId5"/>
    <p:sldId id="2147480548" r:id="rId6"/>
    <p:sldId id="2147480550" r:id="rId7"/>
    <p:sldId id="2147480551" r:id="rId8"/>
    <p:sldId id="2147480552" r:id="rId9"/>
    <p:sldId id="2147470803" r:id="rId10"/>
  </p:sldIdLst>
  <p:sldSz cx="12192000" cy="6858000"/>
  <p:notesSz cx="6645275" cy="97758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505AEE04-B355-471F-B11A-CF908B72B422}">
          <p14:sldIdLst>
            <p14:sldId id="312"/>
            <p14:sldId id="307"/>
            <p14:sldId id="2147480553"/>
            <p14:sldId id="2147480548"/>
            <p14:sldId id="2147480550"/>
            <p14:sldId id="2147480551"/>
            <p14:sldId id="2147480552"/>
            <p14:sldId id="2147470803"/>
          </p14:sldIdLst>
        </p14:section>
      </p14:sectionLst>
    </p:ex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D8387D-6E71-A0E7-1179-574532529E6F}" name="Garay Ariadna" initials="GA" userId="S::ariadna.garay@eni.com::ee7e5f93-3379-4fe1-86eb-b1182e5fd5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85EF"/>
    <a:srgbClr val="7CD3F4"/>
    <a:srgbClr val="F3F3F3"/>
    <a:srgbClr val="000000"/>
    <a:srgbClr val="2E75B6"/>
    <a:srgbClr val="0C6C90"/>
    <a:srgbClr val="A9D18E"/>
    <a:srgbClr val="A7A7A7"/>
    <a:srgbClr val="C00000"/>
    <a:srgbClr val="7676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38F6D-2739-440B-93BE-276D70D6D61C}" v="1" dt="2025-09-19T16:07:41.332"/>
  </p1510:revLst>
</p1510:revInfo>
</file>

<file path=ppt/tableStyles.xml><?xml version="1.0" encoding="utf-8"?>
<a:tblStyleLst xmlns:a="http://schemas.openxmlformats.org/drawingml/2006/main" def="{5C22544A-7EE6-4342-B048-85BDC9FD1C3A}">
  <a:tblStyle styleId="{9DCAF9ED-07DC-4A11-8D7F-57B35C25682E}" styleName="Stile medio 1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Stile medio 1 - Color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Stile medio 3 - Color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49" autoAdjust="0"/>
    <p:restoredTop sz="85185" autoAdjust="0"/>
  </p:normalViewPr>
  <p:slideViewPr>
    <p:cSldViewPr snapToGrid="0">
      <p:cViewPr varScale="1">
        <p:scale>
          <a:sx n="103" d="100"/>
          <a:sy n="103" d="100"/>
        </p:scale>
        <p:origin x="1718" y="86"/>
      </p:cViewPr>
      <p:guideLst>
        <p:guide orient="horz" pos="2160"/>
        <p:guide pos="3817"/>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19"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ri Gianluca" userId="ed1c39ca-c18d-4ed7-96ef-5c5df5a56d17" providerId="ADAL" clId="{CF228730-8EA0-4699-8296-A6525568F02E}"/>
    <pc:docChg chg="undo redo custSel modSld modNotesMaster modHandout">
      <pc:chgData name="Sori Gianluca" userId="ed1c39ca-c18d-4ed7-96ef-5c5df5a56d17" providerId="ADAL" clId="{CF228730-8EA0-4699-8296-A6525568F02E}" dt="2025-09-17T19:24:41.018" v="213" actId="20577"/>
      <pc:docMkLst>
        <pc:docMk/>
      </pc:docMkLst>
      <pc:sldChg chg="modSp mod">
        <pc:chgData name="Sori Gianluca" userId="ed1c39ca-c18d-4ed7-96ef-5c5df5a56d17" providerId="ADAL" clId="{CF228730-8EA0-4699-8296-A6525568F02E}" dt="2025-09-16T16:34:40.636" v="17" actId="1076"/>
        <pc:sldMkLst>
          <pc:docMk/>
          <pc:sldMk cId="784154685" sldId="2147470803"/>
        </pc:sldMkLst>
        <pc:spChg chg="mod">
          <ac:chgData name="Sori Gianluca" userId="ed1c39ca-c18d-4ed7-96ef-5c5df5a56d17" providerId="ADAL" clId="{CF228730-8EA0-4699-8296-A6525568F02E}" dt="2025-09-16T16:34:27.454" v="15" actId="122"/>
          <ac:spMkLst>
            <pc:docMk/>
            <pc:sldMk cId="784154685" sldId="2147470803"/>
            <ac:spMk id="3" creationId="{FC9DF4CF-6111-E30B-EB0F-44CDCC4B2899}"/>
          </ac:spMkLst>
        </pc:spChg>
        <pc:picChg chg="mod">
          <ac:chgData name="Sori Gianluca" userId="ed1c39ca-c18d-4ed7-96ef-5c5df5a56d17" providerId="ADAL" clId="{CF228730-8EA0-4699-8296-A6525568F02E}" dt="2025-09-16T16:34:40.636" v="17" actId="1076"/>
          <ac:picMkLst>
            <pc:docMk/>
            <pc:sldMk cId="784154685" sldId="2147470803"/>
            <ac:picMk id="4" creationId="{15D14BCE-060C-9AAF-1366-AE97BEA3998B}"/>
          </ac:picMkLst>
        </pc:picChg>
      </pc:sldChg>
      <pc:sldChg chg="modAnim">
        <pc:chgData name="Sori Gianluca" userId="ed1c39ca-c18d-4ed7-96ef-5c5df5a56d17" providerId="ADAL" clId="{CF228730-8EA0-4699-8296-A6525568F02E}" dt="2025-09-16T16:31:57.307" v="1"/>
        <pc:sldMkLst>
          <pc:docMk/>
          <pc:sldMk cId="3388048573" sldId="2147480524"/>
        </pc:sldMkLst>
      </pc:sldChg>
      <pc:sldChg chg="modNotesTx">
        <pc:chgData name="Sori Gianluca" userId="ed1c39ca-c18d-4ed7-96ef-5c5df5a56d17" providerId="ADAL" clId="{CF228730-8EA0-4699-8296-A6525568F02E}" dt="2025-09-16T16:37:11.304" v="20" actId="20577"/>
        <pc:sldMkLst>
          <pc:docMk/>
          <pc:sldMk cId="383722736" sldId="2147480551"/>
        </pc:sldMkLst>
      </pc:sldChg>
      <pc:sldChg chg="modSp mod modNotesTx">
        <pc:chgData name="Sori Gianluca" userId="ed1c39ca-c18d-4ed7-96ef-5c5df5a56d17" providerId="ADAL" clId="{CF228730-8EA0-4699-8296-A6525568F02E}" dt="2025-09-17T19:24:41.018" v="213" actId="20577"/>
        <pc:sldMkLst>
          <pc:docMk/>
          <pc:sldMk cId="665547291" sldId="2147480552"/>
        </pc:sldMkLst>
        <pc:spChg chg="mod">
          <ac:chgData name="Sori Gianluca" userId="ed1c39ca-c18d-4ed7-96ef-5c5df5a56d17" providerId="ADAL" clId="{CF228730-8EA0-4699-8296-A6525568F02E}" dt="2025-09-16T16:33:53.465" v="2" actId="122"/>
          <ac:spMkLst>
            <pc:docMk/>
            <pc:sldMk cId="665547291" sldId="2147480552"/>
            <ac:spMk id="7" creationId="{7642C3EE-56EC-BC4F-9B6F-78869DD07659}"/>
          </ac:spMkLst>
        </pc:spChg>
        <pc:spChg chg="mod">
          <ac:chgData name="Sori Gianluca" userId="ed1c39ca-c18d-4ed7-96ef-5c5df5a56d17" providerId="ADAL" clId="{CF228730-8EA0-4699-8296-A6525568F02E}" dt="2025-09-17T19:24:41.018" v="213" actId="20577"/>
          <ac:spMkLst>
            <pc:docMk/>
            <pc:sldMk cId="665547291" sldId="2147480552"/>
            <ac:spMk id="10" creationId="{2CB686EF-FAE7-23FE-9D52-34AB02756761}"/>
          </ac:spMkLst>
        </pc:spChg>
      </pc:sldChg>
      <pc:sldChg chg="modNotesTx">
        <pc:chgData name="Sori Gianluca" userId="ed1c39ca-c18d-4ed7-96ef-5c5df5a56d17" providerId="ADAL" clId="{CF228730-8EA0-4699-8296-A6525568F02E}" dt="2025-09-16T16:36:04.068" v="19" actId="6549"/>
        <pc:sldMkLst>
          <pc:docMk/>
          <pc:sldMk cId="523812517" sldId="2147480553"/>
        </pc:sldMkLst>
      </pc:sldChg>
    </pc:docChg>
  </pc:docChgLst>
  <pc:docChgLst>
    <pc:chgData name="Sori Gianluca" userId="ed1c39ca-c18d-4ed7-96ef-5c5df5a56d17" providerId="ADAL" clId="{2C338F6D-2739-440B-93BE-276D70D6D61C}"/>
    <pc:docChg chg="custSel delSld modSld modSection">
      <pc:chgData name="Sori Gianluca" userId="ed1c39ca-c18d-4ed7-96ef-5c5df5a56d17" providerId="ADAL" clId="{2C338F6D-2739-440B-93BE-276D70D6D61C}" dt="2025-09-19T16:09:24.420" v="50" actId="20577"/>
      <pc:docMkLst>
        <pc:docMk/>
      </pc:docMkLst>
      <pc:sldChg chg="addSp delSp modSp mod">
        <pc:chgData name="Sori Gianluca" userId="ed1c39ca-c18d-4ed7-96ef-5c5df5a56d17" providerId="ADAL" clId="{2C338F6D-2739-440B-93BE-276D70D6D61C}" dt="2025-09-19T16:07:32.398" v="4" actId="478"/>
        <pc:sldMkLst>
          <pc:docMk/>
          <pc:sldMk cId="3337298139" sldId="307"/>
        </pc:sldMkLst>
        <pc:spChg chg="add del mod">
          <ac:chgData name="Sori Gianluca" userId="ed1c39ca-c18d-4ed7-96ef-5c5df5a56d17" providerId="ADAL" clId="{2C338F6D-2739-440B-93BE-276D70D6D61C}" dt="2025-09-19T16:07:26.154" v="1" actId="478"/>
          <ac:spMkLst>
            <pc:docMk/>
            <pc:sldMk cId="3337298139" sldId="307"/>
            <ac:spMk id="6" creationId="{7E18FBF8-DD43-ACB3-69C2-CE0EC8737FD8}"/>
          </ac:spMkLst>
        </pc:spChg>
        <pc:spChg chg="mod">
          <ac:chgData name="Sori Gianluca" userId="ed1c39ca-c18d-4ed7-96ef-5c5df5a56d17" providerId="ADAL" clId="{2C338F6D-2739-440B-93BE-276D70D6D61C}" dt="2025-09-19T16:07:28.482" v="2" actId="1076"/>
          <ac:spMkLst>
            <pc:docMk/>
            <pc:sldMk cId="3337298139" sldId="307"/>
            <ac:spMk id="15" creationId="{33868273-B41A-826F-6AA8-1B2140E4AC3F}"/>
          </ac:spMkLst>
        </pc:spChg>
        <pc:spChg chg="del">
          <ac:chgData name="Sori Gianluca" userId="ed1c39ca-c18d-4ed7-96ef-5c5df5a56d17" providerId="ADAL" clId="{2C338F6D-2739-440B-93BE-276D70D6D61C}" dt="2025-09-19T16:07:24.803" v="0" actId="478"/>
          <ac:spMkLst>
            <pc:docMk/>
            <pc:sldMk cId="3337298139" sldId="307"/>
            <ac:spMk id="18" creationId="{8A18B549-9CA7-0287-EE8C-285E39048ADC}"/>
          </ac:spMkLst>
        </pc:spChg>
        <pc:spChg chg="mod">
          <ac:chgData name="Sori Gianluca" userId="ed1c39ca-c18d-4ed7-96ef-5c5df5a56d17" providerId="ADAL" clId="{2C338F6D-2739-440B-93BE-276D70D6D61C}" dt="2025-09-19T16:07:31.002" v="3" actId="1076"/>
          <ac:spMkLst>
            <pc:docMk/>
            <pc:sldMk cId="3337298139" sldId="307"/>
            <ac:spMk id="24" creationId="{18F02D53-1CA0-3DD3-8E1F-E3807705FCC5}"/>
          </ac:spMkLst>
        </pc:spChg>
        <pc:picChg chg="del">
          <ac:chgData name="Sori Gianluca" userId="ed1c39ca-c18d-4ed7-96ef-5c5df5a56d17" providerId="ADAL" clId="{2C338F6D-2739-440B-93BE-276D70D6D61C}" dt="2025-09-19T16:07:32.398" v="4" actId="478"/>
          <ac:picMkLst>
            <pc:docMk/>
            <pc:sldMk cId="3337298139" sldId="307"/>
            <ac:picMk id="3" creationId="{BB0A96F7-2EAA-A614-EAFA-203642DF29B8}"/>
          </ac:picMkLst>
        </pc:picChg>
      </pc:sldChg>
      <pc:sldChg chg="del">
        <pc:chgData name="Sori Gianluca" userId="ed1c39ca-c18d-4ed7-96ef-5c5df5a56d17" providerId="ADAL" clId="{2C338F6D-2739-440B-93BE-276D70D6D61C}" dt="2025-09-19T16:07:35.291" v="5" actId="47"/>
        <pc:sldMkLst>
          <pc:docMk/>
          <pc:sldMk cId="3388048573" sldId="2147480524"/>
        </pc:sldMkLst>
      </pc:sldChg>
      <pc:sldChg chg="modSp mod">
        <pc:chgData name="Sori Gianluca" userId="ed1c39ca-c18d-4ed7-96ef-5c5df5a56d17" providerId="ADAL" clId="{2C338F6D-2739-440B-93BE-276D70D6D61C}" dt="2025-09-19T16:09:24.420" v="50" actId="20577"/>
        <pc:sldMkLst>
          <pc:docMk/>
          <pc:sldMk cId="665547291" sldId="2147480552"/>
        </pc:sldMkLst>
        <pc:spChg chg="mod">
          <ac:chgData name="Sori Gianluca" userId="ed1c39ca-c18d-4ed7-96ef-5c5df5a56d17" providerId="ADAL" clId="{2C338F6D-2739-440B-93BE-276D70D6D61C}" dt="2025-09-19T16:09:24.420" v="50" actId="20577"/>
          <ac:spMkLst>
            <pc:docMk/>
            <pc:sldMk cId="665547291" sldId="2147480552"/>
            <ac:spMk id="10" creationId="{2CB686EF-FAE7-23FE-9D52-34AB027567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C8BD6C6F-F59C-4B42-A610-CD67B5F85452}"/>
              </a:ext>
            </a:extLst>
          </p:cNvPr>
          <p:cNvSpPr>
            <a:spLocks noGrp="1"/>
          </p:cNvSpPr>
          <p:nvPr>
            <p:ph type="hdr" sz="quarter"/>
          </p:nvPr>
        </p:nvSpPr>
        <p:spPr>
          <a:xfrm>
            <a:off x="5" y="3"/>
            <a:ext cx="2879619" cy="490488"/>
          </a:xfrm>
          <a:prstGeom prst="rect">
            <a:avLst/>
          </a:prstGeom>
        </p:spPr>
        <p:txBody>
          <a:bodyPr vert="horz" lIns="91028" tIns="45512" rIns="91028" bIns="45512" rtlCol="0"/>
          <a:lstStyle>
            <a:lvl1pPr algn="l">
              <a:defRPr sz="1200"/>
            </a:lvl1pPr>
          </a:lstStyle>
          <a:p>
            <a:endParaRPr lang="it-IT"/>
          </a:p>
        </p:txBody>
      </p:sp>
      <p:sp>
        <p:nvSpPr>
          <p:cNvPr id="3" name="Segnaposto data 2">
            <a:extLst>
              <a:ext uri="{FF2B5EF4-FFF2-40B4-BE49-F238E27FC236}">
                <a16:creationId xmlns:a16="http://schemas.microsoft.com/office/drawing/2014/main" id="{58BE96D1-9473-4F6C-AF41-3E69A3C09917}"/>
              </a:ext>
            </a:extLst>
          </p:cNvPr>
          <p:cNvSpPr>
            <a:spLocks noGrp="1"/>
          </p:cNvSpPr>
          <p:nvPr>
            <p:ph type="dt" sz="quarter" idx="1"/>
          </p:nvPr>
        </p:nvSpPr>
        <p:spPr>
          <a:xfrm>
            <a:off x="3764122" y="3"/>
            <a:ext cx="2879619" cy="490488"/>
          </a:xfrm>
          <a:prstGeom prst="rect">
            <a:avLst/>
          </a:prstGeom>
        </p:spPr>
        <p:txBody>
          <a:bodyPr vert="horz" lIns="91028" tIns="45512" rIns="91028" bIns="45512" rtlCol="0"/>
          <a:lstStyle>
            <a:lvl1pPr algn="r">
              <a:defRPr sz="1200"/>
            </a:lvl1pPr>
          </a:lstStyle>
          <a:p>
            <a:fld id="{CC4B41E8-D3CE-40CC-B7D9-ECA31B485A00}" type="datetimeFigureOut">
              <a:rPr lang="it-IT" smtClean="0"/>
              <a:t>19/09/2025</a:t>
            </a:fld>
            <a:endParaRPr lang="it-IT"/>
          </a:p>
        </p:txBody>
      </p:sp>
      <p:sp>
        <p:nvSpPr>
          <p:cNvPr id="4" name="Segnaposto piè di pagina 3">
            <a:extLst>
              <a:ext uri="{FF2B5EF4-FFF2-40B4-BE49-F238E27FC236}">
                <a16:creationId xmlns:a16="http://schemas.microsoft.com/office/drawing/2014/main" id="{3159EA9F-EE32-477A-9285-E33CE3AB77B3}"/>
              </a:ext>
            </a:extLst>
          </p:cNvPr>
          <p:cNvSpPr>
            <a:spLocks noGrp="1"/>
          </p:cNvSpPr>
          <p:nvPr>
            <p:ph type="ftr" sz="quarter" idx="2"/>
          </p:nvPr>
        </p:nvSpPr>
        <p:spPr>
          <a:xfrm>
            <a:off x="5" y="9285341"/>
            <a:ext cx="2879619" cy="490487"/>
          </a:xfrm>
          <a:prstGeom prst="rect">
            <a:avLst/>
          </a:prstGeom>
        </p:spPr>
        <p:txBody>
          <a:bodyPr vert="horz" lIns="91028" tIns="45512" rIns="91028" bIns="45512"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24273E5E-2F5F-4CC8-84F0-B5446AED4EC4}"/>
              </a:ext>
            </a:extLst>
          </p:cNvPr>
          <p:cNvSpPr>
            <a:spLocks noGrp="1"/>
          </p:cNvSpPr>
          <p:nvPr>
            <p:ph type="sldNum" sz="quarter" idx="3"/>
          </p:nvPr>
        </p:nvSpPr>
        <p:spPr>
          <a:xfrm>
            <a:off x="3764122" y="9285341"/>
            <a:ext cx="2879619" cy="490487"/>
          </a:xfrm>
          <a:prstGeom prst="rect">
            <a:avLst/>
          </a:prstGeom>
        </p:spPr>
        <p:txBody>
          <a:bodyPr vert="horz" lIns="91028" tIns="45512" rIns="91028" bIns="45512" rtlCol="0" anchor="b"/>
          <a:lstStyle>
            <a:lvl1pPr algn="r">
              <a:defRPr sz="1200"/>
            </a:lvl1pPr>
          </a:lstStyle>
          <a:p>
            <a:fld id="{5D9701A8-570B-4E0E-8FDA-D70CC3FF3991}" type="slidenum">
              <a:rPr lang="it-IT" smtClean="0"/>
              <a:t>‹N›</a:t>
            </a:fld>
            <a:endParaRPr lang="it-IT"/>
          </a:p>
        </p:txBody>
      </p:sp>
    </p:spTree>
    <p:extLst>
      <p:ext uri="{BB962C8B-B14F-4D97-AF65-F5344CB8AC3E}">
        <p14:creationId xmlns:p14="http://schemas.microsoft.com/office/powerpoint/2010/main" val="9209985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5" y="3"/>
            <a:ext cx="2879619" cy="490488"/>
          </a:xfrm>
          <a:prstGeom prst="rect">
            <a:avLst/>
          </a:prstGeom>
        </p:spPr>
        <p:txBody>
          <a:bodyPr vert="horz" lIns="91028" tIns="45512" rIns="91028" bIns="45512" rtlCol="0"/>
          <a:lstStyle>
            <a:lvl1pPr algn="l">
              <a:defRPr sz="1200"/>
            </a:lvl1pPr>
          </a:lstStyle>
          <a:p>
            <a:endParaRPr lang="it-IT"/>
          </a:p>
        </p:txBody>
      </p:sp>
      <p:sp>
        <p:nvSpPr>
          <p:cNvPr id="3" name="Segnaposto data 2"/>
          <p:cNvSpPr>
            <a:spLocks noGrp="1"/>
          </p:cNvSpPr>
          <p:nvPr>
            <p:ph type="dt" idx="1"/>
          </p:nvPr>
        </p:nvSpPr>
        <p:spPr>
          <a:xfrm>
            <a:off x="3764122" y="3"/>
            <a:ext cx="2879619" cy="490488"/>
          </a:xfrm>
          <a:prstGeom prst="rect">
            <a:avLst/>
          </a:prstGeom>
        </p:spPr>
        <p:txBody>
          <a:bodyPr vert="horz" lIns="91028" tIns="45512" rIns="91028" bIns="45512" rtlCol="0"/>
          <a:lstStyle>
            <a:lvl1pPr algn="r">
              <a:defRPr sz="1200"/>
            </a:lvl1pPr>
          </a:lstStyle>
          <a:p>
            <a:fld id="{6A8CC912-BF3F-D648-92F1-6BB8067D8C5E}" type="datetimeFigureOut">
              <a:rPr lang="it-IT" smtClean="0"/>
              <a:t>19/09/2025</a:t>
            </a:fld>
            <a:endParaRPr lang="it-IT"/>
          </a:p>
        </p:txBody>
      </p:sp>
      <p:sp>
        <p:nvSpPr>
          <p:cNvPr id="4" name="Segnaposto immagine diapositiva 3"/>
          <p:cNvSpPr>
            <a:spLocks noGrp="1" noRot="1" noChangeAspect="1"/>
          </p:cNvSpPr>
          <p:nvPr>
            <p:ph type="sldImg" idx="2"/>
          </p:nvPr>
        </p:nvSpPr>
        <p:spPr>
          <a:xfrm>
            <a:off x="388938" y="1220788"/>
            <a:ext cx="5867400" cy="3300412"/>
          </a:xfrm>
          <a:prstGeom prst="rect">
            <a:avLst/>
          </a:prstGeom>
          <a:noFill/>
          <a:ln w="12700">
            <a:solidFill>
              <a:prstClr val="black"/>
            </a:solidFill>
          </a:ln>
        </p:spPr>
        <p:txBody>
          <a:bodyPr vert="horz" lIns="91028" tIns="45512" rIns="91028" bIns="45512" rtlCol="0" anchor="ctr"/>
          <a:lstStyle/>
          <a:p>
            <a:endParaRPr lang="it-IT"/>
          </a:p>
        </p:txBody>
      </p:sp>
      <p:sp>
        <p:nvSpPr>
          <p:cNvPr id="5" name="Segnaposto note 4"/>
          <p:cNvSpPr>
            <a:spLocks noGrp="1"/>
          </p:cNvSpPr>
          <p:nvPr>
            <p:ph type="body" sz="quarter" idx="3"/>
          </p:nvPr>
        </p:nvSpPr>
        <p:spPr>
          <a:xfrm>
            <a:off x="664528" y="4704620"/>
            <a:ext cx="5316220" cy="3849230"/>
          </a:xfrm>
          <a:prstGeom prst="rect">
            <a:avLst/>
          </a:prstGeom>
        </p:spPr>
        <p:txBody>
          <a:bodyPr vert="horz" lIns="91028" tIns="45512" rIns="91028" bIns="45512"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5" y="9285341"/>
            <a:ext cx="2879619" cy="490487"/>
          </a:xfrm>
          <a:prstGeom prst="rect">
            <a:avLst/>
          </a:prstGeom>
        </p:spPr>
        <p:txBody>
          <a:bodyPr vert="horz" lIns="91028" tIns="45512" rIns="91028" bIns="45512" rtlCol="0" anchor="b"/>
          <a:lstStyle>
            <a:lvl1pPr algn="l">
              <a:defRPr sz="1200"/>
            </a:lvl1pPr>
          </a:lstStyle>
          <a:p>
            <a:endParaRPr lang="it-IT"/>
          </a:p>
        </p:txBody>
      </p:sp>
      <p:sp>
        <p:nvSpPr>
          <p:cNvPr id="7" name="Segnaposto numero diapositiva 6"/>
          <p:cNvSpPr>
            <a:spLocks noGrp="1"/>
          </p:cNvSpPr>
          <p:nvPr>
            <p:ph type="sldNum" sz="quarter" idx="5"/>
          </p:nvPr>
        </p:nvSpPr>
        <p:spPr>
          <a:xfrm>
            <a:off x="3764122" y="9285341"/>
            <a:ext cx="2879619" cy="490487"/>
          </a:xfrm>
          <a:prstGeom prst="rect">
            <a:avLst/>
          </a:prstGeom>
        </p:spPr>
        <p:txBody>
          <a:bodyPr vert="horz" lIns="91028" tIns="45512" rIns="91028" bIns="45512" rtlCol="0" anchor="b"/>
          <a:lstStyle>
            <a:lvl1pPr algn="r">
              <a:defRPr sz="1200"/>
            </a:lvl1pPr>
          </a:lstStyle>
          <a:p>
            <a:fld id="{48531509-BE65-5D40-A7D0-3D2730E10C21}" type="slidenum">
              <a:rPr lang="it-IT" smtClean="0"/>
              <a:t>‹N›</a:t>
            </a:fld>
            <a:endParaRPr lang="it-IT"/>
          </a:p>
        </p:txBody>
      </p:sp>
    </p:spTree>
    <p:extLst>
      <p:ext uri="{BB962C8B-B14F-4D97-AF65-F5344CB8AC3E}">
        <p14:creationId xmlns:p14="http://schemas.microsoft.com/office/powerpoint/2010/main" val="8796262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531509-BE65-5D40-A7D0-3D2730E10C21}" type="slidenum">
              <a:rPr lang="it-IT" smtClean="0"/>
              <a:t>1</a:t>
            </a:fld>
            <a:endParaRPr lang="it-IT"/>
          </a:p>
        </p:txBody>
      </p:sp>
    </p:spTree>
    <p:extLst>
      <p:ext uri="{BB962C8B-B14F-4D97-AF65-F5344CB8AC3E}">
        <p14:creationId xmlns:p14="http://schemas.microsoft.com/office/powerpoint/2010/main" val="3216917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531509-BE65-5D40-A7D0-3D2730E10C21}" type="slidenum">
              <a:rPr lang="it-IT" smtClean="0"/>
              <a:t>2</a:t>
            </a:fld>
            <a:endParaRPr lang="it-IT"/>
          </a:p>
        </p:txBody>
      </p:sp>
    </p:spTree>
    <p:extLst>
      <p:ext uri="{BB962C8B-B14F-4D97-AF65-F5344CB8AC3E}">
        <p14:creationId xmlns:p14="http://schemas.microsoft.com/office/powerpoint/2010/main" val="4270363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531509-BE65-5D40-A7D0-3D2730E10C21}" type="slidenum">
              <a:rPr lang="it-IT" smtClean="0"/>
              <a:t>3</a:t>
            </a:fld>
            <a:endParaRPr lang="it-IT"/>
          </a:p>
        </p:txBody>
      </p:sp>
    </p:spTree>
    <p:extLst>
      <p:ext uri="{BB962C8B-B14F-4D97-AF65-F5344CB8AC3E}">
        <p14:creationId xmlns:p14="http://schemas.microsoft.com/office/powerpoint/2010/main" val="4238581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531509-BE65-5D40-A7D0-3D2730E10C21}" type="slidenum">
              <a:rPr lang="it-IT" smtClean="0"/>
              <a:t>4</a:t>
            </a:fld>
            <a:endParaRPr lang="it-IT"/>
          </a:p>
        </p:txBody>
      </p:sp>
    </p:spTree>
    <p:extLst>
      <p:ext uri="{BB962C8B-B14F-4D97-AF65-F5344CB8AC3E}">
        <p14:creationId xmlns:p14="http://schemas.microsoft.com/office/powerpoint/2010/main" val="1743464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531509-BE65-5D40-A7D0-3D2730E10C21}" type="slidenum">
              <a:rPr lang="it-IT" smtClean="0"/>
              <a:t>5</a:t>
            </a:fld>
            <a:endParaRPr lang="it-IT"/>
          </a:p>
        </p:txBody>
      </p:sp>
    </p:spTree>
    <p:extLst>
      <p:ext uri="{BB962C8B-B14F-4D97-AF65-F5344CB8AC3E}">
        <p14:creationId xmlns:p14="http://schemas.microsoft.com/office/powerpoint/2010/main" val="2425889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531509-BE65-5D40-A7D0-3D2730E10C21}" type="slidenum">
              <a:rPr lang="it-IT" smtClean="0"/>
              <a:t>6</a:t>
            </a:fld>
            <a:endParaRPr lang="it-IT"/>
          </a:p>
        </p:txBody>
      </p:sp>
    </p:spTree>
    <p:extLst>
      <p:ext uri="{BB962C8B-B14F-4D97-AF65-F5344CB8AC3E}">
        <p14:creationId xmlns:p14="http://schemas.microsoft.com/office/powerpoint/2010/main" val="2243038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531509-BE65-5D40-A7D0-3D2730E10C21}" type="slidenum">
              <a:rPr lang="it-IT" smtClean="0"/>
              <a:t>7</a:t>
            </a:fld>
            <a:endParaRPr lang="it-IT"/>
          </a:p>
        </p:txBody>
      </p:sp>
    </p:spTree>
    <p:extLst>
      <p:ext uri="{BB962C8B-B14F-4D97-AF65-F5344CB8AC3E}">
        <p14:creationId xmlns:p14="http://schemas.microsoft.com/office/powerpoint/2010/main" val="34743266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blu full">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60670312-76DF-0B7C-DC42-2E6A0F1BC239}"/>
              </a:ext>
            </a:extLst>
          </p:cNvPr>
          <p:cNvSpPr/>
          <p:nvPr userDrawn="1"/>
        </p:nvSpPr>
        <p:spPr>
          <a:xfrm>
            <a:off x="219075" y="239394"/>
            <a:ext cx="11753850" cy="6379213"/>
          </a:xfrm>
          <a:prstGeom prst="rect">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A6AC2225-E794-5EE1-0206-267DA72E7A89}"/>
              </a:ext>
            </a:extLst>
          </p:cNvPr>
          <p:cNvSpPr/>
          <p:nvPr userDrawn="1"/>
        </p:nvSpPr>
        <p:spPr>
          <a:xfrm>
            <a:off x="458032" y="477312"/>
            <a:ext cx="11275936" cy="5903376"/>
          </a:xfrm>
          <a:prstGeom prst="rect">
            <a:avLst/>
          </a:prstGeom>
          <a:solidFill>
            <a:schemeClr val="bg1">
              <a:alpha val="69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50A4E25A-0E6D-8635-C286-F225CD7B3B46}"/>
              </a:ext>
            </a:extLst>
          </p:cNvPr>
          <p:cNvSpPr/>
          <p:nvPr userDrawn="1"/>
        </p:nvSpPr>
        <p:spPr>
          <a:xfrm>
            <a:off x="703139" y="719496"/>
            <a:ext cx="10785723" cy="5419009"/>
          </a:xfrm>
          <a:prstGeom prst="rect">
            <a:avLst/>
          </a:prstGeom>
          <a:solidFill>
            <a:schemeClr val="bg1">
              <a:alpha val="537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1183120" y="1160461"/>
            <a:ext cx="9737293" cy="2381557"/>
          </a:xfrm>
          <a:prstGeom prst="rect">
            <a:avLst/>
          </a:prstGeom>
          <a:noFill/>
          <a:ln>
            <a:noFill/>
          </a:ln>
        </p:spPr>
        <p:txBody>
          <a:bodyPr spcFirstLastPara="1" wrap="square" lIns="0" tIns="0" rIns="0" bIns="0" anchor="b"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1177203" y="3549692"/>
            <a:ext cx="9737293" cy="1031878"/>
          </a:xfrm>
          <a:prstGeom prst="rect">
            <a:avLst/>
          </a:prstGeom>
          <a:noFill/>
          <a:ln>
            <a:noFill/>
          </a:ln>
        </p:spPr>
        <p:txBody>
          <a:bodyPr spcFirstLastPara="1" wrap="square" lIns="0" tIns="0" rIns="0" bIns="0" anchor="t" anchorCtr="0">
            <a:noAutofit/>
          </a:bodyPr>
          <a:lstStyle>
            <a:lvl1pPr>
              <a:defRPr sz="2400">
                <a:solidFill>
                  <a:schemeClr val="bg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corpo 24</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1177203" y="5593093"/>
            <a:ext cx="4099878" cy="285459"/>
          </a:xfrm>
          <a:prstGeom prst="rect">
            <a:avLst/>
          </a:prstGeom>
        </p:spPr>
        <p:txBody>
          <a:bodyPr>
            <a:noAutofit/>
          </a:bodyPr>
          <a:lstStyle>
            <a:lvl1pPr marL="0" indent="0" algn="l">
              <a:buNone/>
              <a:defRPr sz="2000" b="0" i="0">
                <a:solidFill>
                  <a:schemeClr val="bg1"/>
                </a:solidFill>
                <a:latin typeface="Montserrat Light" pitchFamily="2" charset="77"/>
              </a:defRPr>
            </a:lvl1pPr>
          </a:lstStyle>
          <a:p>
            <a:pPr lvl="0"/>
            <a:r>
              <a:rPr lang="it-IT" dirty="0"/>
              <a:t>Data</a:t>
            </a:r>
          </a:p>
        </p:txBody>
      </p:sp>
      <p:pic>
        <p:nvPicPr>
          <p:cNvPr id="8" name="Immagine 7">
            <a:extLst>
              <a:ext uri="{FF2B5EF4-FFF2-40B4-BE49-F238E27FC236}">
                <a16:creationId xmlns:a16="http://schemas.microsoft.com/office/drawing/2014/main" id="{4111D034-B024-5745-20BA-8C9B18C3E85B}"/>
              </a:ext>
            </a:extLst>
          </p:cNvPr>
          <p:cNvPicPr>
            <a:picLocks noChangeAspect="1"/>
          </p:cNvPicPr>
          <p:nvPr userDrawn="1"/>
        </p:nvPicPr>
        <p:blipFill>
          <a:blip r:embed="rId2"/>
          <a:stretch>
            <a:fillRect/>
          </a:stretch>
        </p:blipFill>
        <p:spPr>
          <a:xfrm>
            <a:off x="8258394" y="826243"/>
            <a:ext cx="2814477" cy="1029353"/>
          </a:xfrm>
          <a:prstGeom prst="rect">
            <a:avLst/>
          </a:prstGeom>
        </p:spPr>
      </p:pic>
    </p:spTree>
    <p:extLst>
      <p:ext uri="{BB962C8B-B14F-4D97-AF65-F5344CB8AC3E}">
        <p14:creationId xmlns:p14="http://schemas.microsoft.com/office/powerpoint/2010/main" val="41828866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ianca full">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F9BFC1FA-1240-C763-910F-ECD03DE12411}"/>
              </a:ext>
            </a:extLst>
          </p:cNvPr>
          <p:cNvSpPr/>
          <p:nvPr userDrawn="1"/>
        </p:nvSpPr>
        <p:spPr>
          <a:xfrm>
            <a:off x="221720" y="239394"/>
            <a:ext cx="11748560" cy="6379213"/>
          </a:xfrm>
          <a:prstGeom prst="rect">
            <a:avLst/>
          </a:prstGeom>
          <a:solidFill>
            <a:schemeClr val="bg1">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33E6D450-5658-7B2D-F247-5A2CEF5BA0DC}"/>
              </a:ext>
            </a:extLst>
          </p:cNvPr>
          <p:cNvSpPr/>
          <p:nvPr userDrawn="1"/>
        </p:nvSpPr>
        <p:spPr>
          <a:xfrm>
            <a:off x="460570" y="477312"/>
            <a:ext cx="11270861" cy="5903376"/>
          </a:xfrm>
          <a:prstGeom prst="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46DA85F7-77B0-A0B3-90F0-CFEFB15382B2}"/>
              </a:ext>
            </a:extLst>
          </p:cNvPr>
          <p:cNvSpPr/>
          <p:nvPr userDrawn="1"/>
        </p:nvSpPr>
        <p:spPr>
          <a:xfrm>
            <a:off x="705566" y="719496"/>
            <a:ext cx="10780869" cy="5419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FF"/>
              </a:solidFill>
            </a:endParaRPr>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1177203" y="3549692"/>
            <a:ext cx="9737293" cy="1031878"/>
          </a:xfrm>
          <a:prstGeom prst="rect">
            <a:avLst/>
          </a:prstGeom>
          <a:noFill/>
          <a:ln>
            <a:noFill/>
          </a:ln>
        </p:spPr>
        <p:txBody>
          <a:bodyPr spcFirstLastPara="1" wrap="square" lIns="0" tIns="0" rIns="0" bIns="0" anchor="t" anchorCtr="0">
            <a:noAutofit/>
          </a:bodyPr>
          <a:lstStyle>
            <a:lvl1pPr>
              <a:defRPr sz="2400">
                <a:solidFill>
                  <a:schemeClr val="accent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corpo 24</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1177202" y="5593093"/>
            <a:ext cx="4918797" cy="285459"/>
          </a:xfrm>
          <a:prstGeom prst="rect">
            <a:avLst/>
          </a:prstGeom>
        </p:spPr>
        <p:txBody>
          <a:bodyPr>
            <a:noAutofit/>
          </a:bodyPr>
          <a:lstStyle>
            <a:lvl1pPr marL="0" indent="0" algn="l">
              <a:buNone/>
              <a:defRPr sz="2000" b="0" i="0">
                <a:solidFill>
                  <a:schemeClr val="accent1"/>
                </a:solidFill>
                <a:latin typeface="Montserrat Light" pitchFamily="2" charset="77"/>
              </a:defRPr>
            </a:lvl1pPr>
          </a:lstStyle>
          <a:p>
            <a:pPr lvl="0"/>
            <a:r>
              <a:rPr lang="it-IT" dirty="0"/>
              <a:t>Data</a:t>
            </a:r>
          </a:p>
        </p:txBody>
      </p:sp>
      <p:pic>
        <p:nvPicPr>
          <p:cNvPr id="3" name="Immagine 2">
            <a:extLst>
              <a:ext uri="{FF2B5EF4-FFF2-40B4-BE49-F238E27FC236}">
                <a16:creationId xmlns:a16="http://schemas.microsoft.com/office/drawing/2014/main" id="{993767C5-3C8D-9E0B-F902-C991D3D78A7E}"/>
              </a:ext>
            </a:extLst>
          </p:cNvPr>
          <p:cNvPicPr>
            <a:picLocks noChangeAspect="1"/>
          </p:cNvPicPr>
          <p:nvPr userDrawn="1"/>
        </p:nvPicPr>
        <p:blipFill>
          <a:blip r:embed="rId2"/>
          <a:srcRect/>
          <a:stretch/>
        </p:blipFill>
        <p:spPr>
          <a:xfrm>
            <a:off x="8258685" y="827435"/>
            <a:ext cx="2813893" cy="1026968"/>
          </a:xfrm>
          <a:prstGeom prst="rect">
            <a:avLst/>
          </a:prstGeom>
        </p:spPr>
      </p:pic>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1183120" y="1160461"/>
            <a:ext cx="9737293" cy="2381557"/>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Tree>
    <p:extLst>
      <p:ext uri="{BB962C8B-B14F-4D97-AF65-F5344CB8AC3E}">
        <p14:creationId xmlns:p14="http://schemas.microsoft.com/office/powerpoint/2010/main" val="20441375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immagine full">
    <p:spTree>
      <p:nvGrpSpPr>
        <p:cNvPr id="1" name=""/>
        <p:cNvGrpSpPr/>
        <p:nvPr/>
      </p:nvGrpSpPr>
      <p:grpSpPr>
        <a:xfrm>
          <a:off x="0" y="0"/>
          <a:ext cx="0" cy="0"/>
          <a:chOff x="0" y="0"/>
          <a:chExt cx="0" cy="0"/>
        </a:xfrm>
      </p:grpSpPr>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1183120" y="1160461"/>
            <a:ext cx="9737293" cy="2381557"/>
          </a:xfrm>
          <a:prstGeom prst="rect">
            <a:avLst/>
          </a:prstGeom>
          <a:noFill/>
          <a:ln>
            <a:noFill/>
          </a:ln>
        </p:spPr>
        <p:txBody>
          <a:bodyPr spcFirstLastPara="1" wrap="square" lIns="0" tIns="0" rIns="0" bIns="0" anchor="b" anchorCtr="0">
            <a:noAutofit/>
          </a:bodyPr>
          <a:lstStyle>
            <a:lvl1pPr>
              <a:defRPr sz="3600" b="1" i="0">
                <a:solidFill>
                  <a:schemeClr val="bg2"/>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1177203" y="3549692"/>
            <a:ext cx="9737293" cy="1031878"/>
          </a:xfrm>
          <a:prstGeom prst="rect">
            <a:avLst/>
          </a:prstGeom>
          <a:noFill/>
          <a:ln>
            <a:noFill/>
          </a:ln>
        </p:spPr>
        <p:txBody>
          <a:bodyPr spcFirstLastPara="1" wrap="square" lIns="0" tIns="0" rIns="0" bIns="0" anchor="t" anchorCtr="0">
            <a:noAutofit/>
          </a:bodyPr>
          <a:lstStyle>
            <a:lvl1pPr>
              <a:defRPr sz="2400">
                <a:solidFill>
                  <a:schemeClr val="bg2"/>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corpo 24</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1177202" y="5593093"/>
            <a:ext cx="4918797" cy="285459"/>
          </a:xfrm>
          <a:prstGeom prst="rect">
            <a:avLst/>
          </a:prstGeom>
        </p:spPr>
        <p:txBody>
          <a:bodyPr>
            <a:noAutofit/>
          </a:bodyPr>
          <a:lstStyle>
            <a:lvl1pPr marL="0" indent="0" algn="l">
              <a:buNone/>
              <a:defRPr sz="2000" b="0" i="0">
                <a:solidFill>
                  <a:schemeClr val="bg2"/>
                </a:solidFill>
                <a:latin typeface="Montserrat Light" pitchFamily="2" charset="77"/>
              </a:defRPr>
            </a:lvl1pPr>
          </a:lstStyle>
          <a:p>
            <a:pPr lvl="0"/>
            <a:r>
              <a:rPr lang="it-IT" dirty="0"/>
              <a:t>Data</a:t>
            </a:r>
          </a:p>
        </p:txBody>
      </p:sp>
      <p:pic>
        <p:nvPicPr>
          <p:cNvPr id="3" name="Immagine 2">
            <a:extLst>
              <a:ext uri="{FF2B5EF4-FFF2-40B4-BE49-F238E27FC236}">
                <a16:creationId xmlns:a16="http://schemas.microsoft.com/office/drawing/2014/main" id="{A25B66AC-CAF1-6B57-D62F-8AD609B3C3AC}"/>
              </a:ext>
            </a:extLst>
          </p:cNvPr>
          <p:cNvPicPr>
            <a:picLocks noChangeAspect="1"/>
          </p:cNvPicPr>
          <p:nvPr userDrawn="1"/>
        </p:nvPicPr>
        <p:blipFill>
          <a:blip r:embed="rId2"/>
          <a:stretch>
            <a:fillRect/>
          </a:stretch>
        </p:blipFill>
        <p:spPr>
          <a:xfrm>
            <a:off x="8258394" y="826243"/>
            <a:ext cx="2814477" cy="1029353"/>
          </a:xfrm>
          <a:prstGeom prst="rect">
            <a:avLst/>
          </a:prstGeom>
        </p:spPr>
      </p:pic>
    </p:spTree>
    <p:extLst>
      <p:ext uri="{BB962C8B-B14F-4D97-AF65-F5344CB8AC3E}">
        <p14:creationId xmlns:p14="http://schemas.microsoft.com/office/powerpoint/2010/main" val="6857481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blu half">
    <p:spTree>
      <p:nvGrpSpPr>
        <p:cNvPr id="1" name=""/>
        <p:cNvGrpSpPr/>
        <p:nvPr/>
      </p:nvGrpSpPr>
      <p:grpSpPr>
        <a:xfrm>
          <a:off x="0" y="0"/>
          <a:ext cx="0" cy="0"/>
          <a:chOff x="0" y="0"/>
          <a:chExt cx="0" cy="0"/>
        </a:xfrm>
      </p:grpSpPr>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6504262" y="1158062"/>
            <a:ext cx="5208314" cy="2381557"/>
          </a:xfrm>
          <a:prstGeom prst="rect">
            <a:avLst/>
          </a:prstGeom>
          <a:noFill/>
          <a:ln>
            <a:noFill/>
          </a:ln>
        </p:spPr>
        <p:txBody>
          <a:bodyPr spcFirstLastPara="1" wrap="square" lIns="0" tIns="0" rIns="0" bIns="0" anchor="b"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6504261" y="3641490"/>
            <a:ext cx="5208314" cy="1031878"/>
          </a:xfrm>
          <a:prstGeom prst="rect">
            <a:avLst/>
          </a:prstGeom>
          <a:noFill/>
          <a:ln>
            <a:noFill/>
          </a:ln>
        </p:spPr>
        <p:txBody>
          <a:bodyPr spcFirstLastPara="1" wrap="square" lIns="0" tIns="0" rIns="0" bIns="0" anchor="t" anchorCtr="0">
            <a:noAutofit/>
          </a:bodyPr>
          <a:lstStyle>
            <a:lvl1pPr>
              <a:defRPr sz="2400">
                <a:solidFill>
                  <a:schemeClr val="bg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a:t>
            </a:r>
            <a:br>
              <a:rPr lang="it-IT" dirty="0"/>
            </a:br>
            <a:r>
              <a:rPr lang="it-IT" dirty="0"/>
              <a:t>corpo 24</a:t>
            </a:r>
            <a:endParaRPr dirty="0"/>
          </a:p>
        </p:txBody>
      </p:sp>
      <p:sp>
        <p:nvSpPr>
          <p:cNvPr id="2" name="Segnaposto testo 13">
            <a:extLst>
              <a:ext uri="{FF2B5EF4-FFF2-40B4-BE49-F238E27FC236}">
                <a16:creationId xmlns:a16="http://schemas.microsoft.com/office/drawing/2014/main" id="{03207768-1EEB-00B9-3FE4-A16E3E4762A4}"/>
              </a:ext>
            </a:extLst>
          </p:cNvPr>
          <p:cNvSpPr>
            <a:spLocks noGrp="1"/>
          </p:cNvSpPr>
          <p:nvPr>
            <p:ph type="body" sz="quarter" idx="10" hasCustomPrompt="1"/>
          </p:nvPr>
        </p:nvSpPr>
        <p:spPr>
          <a:xfrm>
            <a:off x="6504261" y="5954533"/>
            <a:ext cx="2885507" cy="285459"/>
          </a:xfrm>
          <a:prstGeom prst="rect">
            <a:avLst/>
          </a:prstGeom>
        </p:spPr>
        <p:txBody>
          <a:bodyPr>
            <a:noAutofit/>
          </a:bodyPr>
          <a:lstStyle>
            <a:lvl1pPr marL="0" indent="0" algn="l">
              <a:buNone/>
              <a:defRPr sz="2000" b="0" i="0">
                <a:solidFill>
                  <a:schemeClr val="bg2"/>
                </a:solidFill>
                <a:latin typeface="Montserrat Light" pitchFamily="2" charset="77"/>
              </a:defRPr>
            </a:lvl1pPr>
          </a:lstStyle>
          <a:p>
            <a:pPr lvl="0"/>
            <a:r>
              <a:rPr lang="it-IT" dirty="0"/>
              <a:t>Data</a:t>
            </a:r>
          </a:p>
        </p:txBody>
      </p:sp>
      <p:pic>
        <p:nvPicPr>
          <p:cNvPr id="4" name="Immagine 3">
            <a:extLst>
              <a:ext uri="{FF2B5EF4-FFF2-40B4-BE49-F238E27FC236}">
                <a16:creationId xmlns:a16="http://schemas.microsoft.com/office/drawing/2014/main" id="{6C074051-1A23-3B2E-0B23-7F606ECA5A29}"/>
              </a:ext>
            </a:extLst>
          </p:cNvPr>
          <p:cNvPicPr>
            <a:picLocks noChangeAspect="1"/>
          </p:cNvPicPr>
          <p:nvPr userDrawn="1"/>
        </p:nvPicPr>
        <p:blipFill>
          <a:blip r:embed="rId2"/>
          <a:stretch>
            <a:fillRect/>
          </a:stretch>
        </p:blipFill>
        <p:spPr>
          <a:xfrm>
            <a:off x="8898098" y="374134"/>
            <a:ext cx="2814477" cy="1029353"/>
          </a:xfrm>
          <a:prstGeom prst="rect">
            <a:avLst/>
          </a:prstGeom>
        </p:spPr>
      </p:pic>
    </p:spTree>
    <p:extLst>
      <p:ext uri="{BB962C8B-B14F-4D97-AF65-F5344CB8AC3E}">
        <p14:creationId xmlns:p14="http://schemas.microsoft.com/office/powerpoint/2010/main" val="3858635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bianca half">
    <p:spTree>
      <p:nvGrpSpPr>
        <p:cNvPr id="1" name=""/>
        <p:cNvGrpSpPr/>
        <p:nvPr/>
      </p:nvGrpSpPr>
      <p:grpSpPr>
        <a:xfrm>
          <a:off x="0" y="0"/>
          <a:ext cx="0" cy="0"/>
          <a:chOff x="0" y="0"/>
          <a:chExt cx="0" cy="0"/>
        </a:xfrm>
      </p:grpSpPr>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6504261" y="3648399"/>
            <a:ext cx="5208314" cy="1031878"/>
          </a:xfrm>
          <a:prstGeom prst="rect">
            <a:avLst/>
          </a:prstGeom>
          <a:noFill/>
          <a:ln>
            <a:noFill/>
          </a:ln>
        </p:spPr>
        <p:txBody>
          <a:bodyPr spcFirstLastPara="1" wrap="square" lIns="0" tIns="0" rIns="0" bIns="0" anchor="t" anchorCtr="0">
            <a:noAutofit/>
          </a:bodyPr>
          <a:lstStyle>
            <a:lvl1pPr>
              <a:defRPr sz="2400">
                <a:solidFill>
                  <a:schemeClr val="accent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a:t>
            </a:r>
            <a:br>
              <a:rPr lang="it-IT" dirty="0"/>
            </a:br>
            <a:r>
              <a:rPr lang="it-IT" dirty="0"/>
              <a:t>corpo 24</a:t>
            </a:r>
            <a:endParaRPr dirty="0"/>
          </a:p>
        </p:txBody>
      </p:sp>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6504262" y="1164971"/>
            <a:ext cx="5208314" cy="2381557"/>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6504261" y="5961442"/>
            <a:ext cx="2885507" cy="285459"/>
          </a:xfrm>
          <a:prstGeom prst="rect">
            <a:avLst/>
          </a:prstGeom>
        </p:spPr>
        <p:txBody>
          <a:bodyPr>
            <a:noAutofit/>
          </a:bodyPr>
          <a:lstStyle>
            <a:lvl1pPr marL="0" indent="0" algn="l">
              <a:buNone/>
              <a:defRPr sz="2000" b="0" i="0">
                <a:solidFill>
                  <a:schemeClr val="accent1"/>
                </a:solidFill>
                <a:latin typeface="Montserrat Light" pitchFamily="2" charset="77"/>
              </a:defRPr>
            </a:lvl1pPr>
          </a:lstStyle>
          <a:p>
            <a:pPr lvl="0"/>
            <a:r>
              <a:rPr lang="it-IT" dirty="0"/>
              <a:t>Data</a:t>
            </a:r>
          </a:p>
        </p:txBody>
      </p:sp>
      <p:pic>
        <p:nvPicPr>
          <p:cNvPr id="4" name="Immagine 3">
            <a:extLst>
              <a:ext uri="{FF2B5EF4-FFF2-40B4-BE49-F238E27FC236}">
                <a16:creationId xmlns:a16="http://schemas.microsoft.com/office/drawing/2014/main" id="{33CEF3EB-B18B-FDC5-7EF9-87E9E3EA59AC}"/>
              </a:ext>
            </a:extLst>
          </p:cNvPr>
          <p:cNvPicPr>
            <a:picLocks noChangeAspect="1"/>
          </p:cNvPicPr>
          <p:nvPr userDrawn="1"/>
        </p:nvPicPr>
        <p:blipFill>
          <a:blip r:embed="rId2"/>
          <a:srcRect/>
          <a:stretch/>
        </p:blipFill>
        <p:spPr>
          <a:xfrm>
            <a:off x="8898390" y="375326"/>
            <a:ext cx="2813893" cy="1026968"/>
          </a:xfrm>
          <a:prstGeom prst="rect">
            <a:avLst/>
          </a:prstGeom>
        </p:spPr>
      </p:pic>
    </p:spTree>
    <p:extLst>
      <p:ext uri="{BB962C8B-B14F-4D97-AF65-F5344CB8AC3E}">
        <p14:creationId xmlns:p14="http://schemas.microsoft.com/office/powerpoint/2010/main" val="2649487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1">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79425" y="368300"/>
            <a:ext cx="10440988" cy="46303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dirty="0"/>
          </a:p>
        </p:txBody>
      </p:sp>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1227863" y="1350608"/>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479425" y="1301373"/>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1227863" y="1999181"/>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479425" y="1949946"/>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1227863" y="2646714"/>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479425" y="2597479"/>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1227863" y="3294247"/>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479425" y="3245012"/>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1227863" y="3941780"/>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479425" y="3892545"/>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1227863" y="4589313"/>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479425" y="4540078"/>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1227863" y="5236846"/>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479425" y="5187611"/>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pic>
        <p:nvPicPr>
          <p:cNvPr id="16" name="Google Shape;22;p59">
            <a:extLst>
              <a:ext uri="{FF2B5EF4-FFF2-40B4-BE49-F238E27FC236}">
                <a16:creationId xmlns:a16="http://schemas.microsoft.com/office/drawing/2014/main" id="{7E791E29-B99B-C7D5-451A-D6449DF2FCD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445268368"/>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2">
    <p:spTree>
      <p:nvGrpSpPr>
        <p:cNvPr id="1" name=""/>
        <p:cNvGrpSpPr/>
        <p:nvPr/>
      </p:nvGrpSpPr>
      <p:grpSpPr>
        <a:xfrm>
          <a:off x="0" y="0"/>
          <a:ext cx="0" cy="0"/>
          <a:chOff x="0" y="0"/>
          <a:chExt cx="0" cy="0"/>
        </a:xfrm>
      </p:grpSpPr>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1244967" y="1350608"/>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496528" y="1301373"/>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1244967" y="1999181"/>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496528" y="1949946"/>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1244967" y="2646714"/>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496528" y="2597479"/>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1244967" y="3294247"/>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496528" y="3245012"/>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1244967" y="3941780"/>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496528" y="3892545"/>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1244967" y="4589313"/>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496528" y="4540078"/>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1244967" y="5236846"/>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496528" y="5187611"/>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sp>
        <p:nvSpPr>
          <p:cNvPr id="16" name="Segnaposto numero diapositiva 27">
            <a:extLst>
              <a:ext uri="{FF2B5EF4-FFF2-40B4-BE49-F238E27FC236}">
                <a16:creationId xmlns:a16="http://schemas.microsoft.com/office/drawing/2014/main" id="{9470B9F8-B465-992B-3BDB-028A68625B96}"/>
              </a:ext>
            </a:extLst>
          </p:cNvPr>
          <p:cNvSpPr>
            <a:spLocks noGrp="1"/>
          </p:cNvSpPr>
          <p:nvPr>
            <p:ph type="sldNum" sz="quarter" idx="10"/>
          </p:nvPr>
        </p:nvSpPr>
        <p:spPr>
          <a:xfrm>
            <a:off x="479425" y="6381750"/>
            <a:ext cx="2743200" cy="365125"/>
          </a:xfrm>
          <a:prstGeom prst="rect">
            <a:avLst/>
          </a:prstGeom>
        </p:spPr>
        <p:txBody>
          <a:bodyPr lIns="0" tIns="0" rIns="0" bIns="0"/>
          <a:lstStyle>
            <a:lvl1pPr>
              <a:defRPr sz="1200">
                <a:solidFill>
                  <a:schemeClr val="tx1">
                    <a:lumMod val="90000"/>
                    <a:lumOff val="10000"/>
                  </a:schemeClr>
                </a:solidFill>
              </a:defRPr>
            </a:lvl1pPr>
          </a:lstStyle>
          <a:p>
            <a:fld id="{DBB407B1-F227-FC44-8239-9F50C0785540}" type="slidenum">
              <a:rPr lang="it-IT" smtClean="0"/>
              <a:pPr/>
              <a:t>‹N›</a:t>
            </a:fld>
            <a:endParaRPr lang="it-IT"/>
          </a:p>
        </p:txBody>
      </p:sp>
      <p:sp>
        <p:nvSpPr>
          <p:cNvPr id="17" name="Google Shape;57;p34">
            <a:extLst>
              <a:ext uri="{FF2B5EF4-FFF2-40B4-BE49-F238E27FC236}">
                <a16:creationId xmlns:a16="http://schemas.microsoft.com/office/drawing/2014/main" id="{BFAA23F8-9147-9837-D00F-BCEA11B78F43}"/>
              </a:ext>
            </a:extLst>
          </p:cNvPr>
          <p:cNvSpPr txBox="1">
            <a:spLocks noGrp="1"/>
          </p:cNvSpPr>
          <p:nvPr>
            <p:ph type="title" hasCustomPrompt="1"/>
          </p:nvPr>
        </p:nvSpPr>
        <p:spPr>
          <a:xfrm>
            <a:off x="479425" y="368300"/>
            <a:ext cx="10440988" cy="46303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pic>
        <p:nvPicPr>
          <p:cNvPr id="20" name="Google Shape;22;p59">
            <a:extLst>
              <a:ext uri="{FF2B5EF4-FFF2-40B4-BE49-F238E27FC236}">
                <a16:creationId xmlns:a16="http://schemas.microsoft.com/office/drawing/2014/main" id="{9D336A5B-3FCE-B7FC-E710-2EB262A6C4F0}"/>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97580173"/>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aragrafo bianco">
    <p:spTree>
      <p:nvGrpSpPr>
        <p:cNvPr id="1" name=""/>
        <p:cNvGrpSpPr/>
        <p:nvPr/>
      </p:nvGrpSpPr>
      <p:grpSpPr>
        <a:xfrm>
          <a:off x="0" y="0"/>
          <a:ext cx="0" cy="0"/>
          <a:chOff x="0" y="0"/>
          <a:chExt cx="0" cy="0"/>
        </a:xfrm>
      </p:grpSpPr>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479425" y="3429000"/>
            <a:ext cx="11233150" cy="1129526"/>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chemeClr val="lt1"/>
              </a:buClr>
              <a:buSzPts val="3600"/>
              <a:buFont typeface="Arial"/>
              <a:buNone/>
              <a:defRPr sz="2800" b="0" i="0" u="none" strike="noStrike" cap="none">
                <a:solidFill>
                  <a:srgbClr val="0C6C90"/>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479425" y="3189886"/>
            <a:ext cx="1124109" cy="0"/>
          </a:xfrm>
          <a:prstGeom prst="straightConnector1">
            <a:avLst/>
          </a:prstGeom>
          <a:noFill/>
          <a:ln w="28575" cap="flat" cmpd="sng">
            <a:solidFill>
              <a:srgbClr val="0C6C90"/>
            </a:solidFill>
            <a:prstDash val="solid"/>
            <a:miter lim="800000"/>
            <a:headEnd type="none" w="sm" len="sm"/>
            <a:tailEnd type="none" w="sm" len="sm"/>
          </a:ln>
        </p:spPr>
      </p:cxnSp>
      <p:sp>
        <p:nvSpPr>
          <p:cNvPr id="3" name="Segnaposto numero diapositiva 27">
            <a:extLst>
              <a:ext uri="{FF2B5EF4-FFF2-40B4-BE49-F238E27FC236}">
                <a16:creationId xmlns:a16="http://schemas.microsoft.com/office/drawing/2014/main" id="{6C73F78E-B61E-E70B-AB98-0E7E10998C8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4" name="Google Shape;96;p1">
            <a:extLst>
              <a:ext uri="{FF2B5EF4-FFF2-40B4-BE49-F238E27FC236}">
                <a16:creationId xmlns:a16="http://schemas.microsoft.com/office/drawing/2014/main" id="{5FDD915D-BBB1-3A78-171F-DCA3457580C7}"/>
              </a:ext>
            </a:extLst>
          </p:cNvPr>
          <p:cNvSpPr txBox="1">
            <a:spLocks noGrp="1"/>
          </p:cNvSpPr>
          <p:nvPr>
            <p:ph type="body" idx="11" hasCustomPrompt="1"/>
          </p:nvPr>
        </p:nvSpPr>
        <p:spPr>
          <a:xfrm>
            <a:off x="479425" y="1775017"/>
            <a:ext cx="11233151" cy="1260368"/>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pic>
        <p:nvPicPr>
          <p:cNvPr id="2" name="Google Shape;22;p59">
            <a:extLst>
              <a:ext uri="{FF2B5EF4-FFF2-40B4-BE49-F238E27FC236}">
                <a16:creationId xmlns:a16="http://schemas.microsoft.com/office/drawing/2014/main" id="{219B1296-08CE-6034-2CC7-393140E245A8}"/>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800270385"/>
      </p:ext>
    </p:extLst>
  </p:cSld>
  <p:clrMapOvr>
    <a:masterClrMapping/>
  </p:clrMapOvr>
  <p:extLst>
    <p:ext uri="{DCECCB84-F9BA-43D5-87BE-67443E8EF086}">
      <p15:sldGuideLst xmlns:p15="http://schemas.microsoft.com/office/powerpoint/2012/main">
        <p15:guide id="1" orient="horz" pos="191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aragrafo blu">
    <p:spTree>
      <p:nvGrpSpPr>
        <p:cNvPr id="1" name=""/>
        <p:cNvGrpSpPr/>
        <p:nvPr/>
      </p:nvGrpSpPr>
      <p:grpSpPr>
        <a:xfrm>
          <a:off x="0" y="0"/>
          <a:ext cx="0" cy="0"/>
          <a:chOff x="0" y="0"/>
          <a:chExt cx="0" cy="0"/>
        </a:xfrm>
      </p:grpSpPr>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479425" y="3429000"/>
            <a:ext cx="11233150" cy="1129526"/>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chemeClr val="lt1"/>
              </a:buClr>
              <a:buSzPts val="3600"/>
              <a:buFont typeface="Arial"/>
              <a:buNone/>
              <a:defRPr sz="2800" b="0" i="0" u="none" strike="noStrike" cap="none">
                <a:solidFill>
                  <a:schemeClr val="bg1"/>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479425" y="3189886"/>
            <a:ext cx="1124109" cy="0"/>
          </a:xfrm>
          <a:prstGeom prst="straightConnector1">
            <a:avLst/>
          </a:prstGeom>
          <a:noFill/>
          <a:ln w="28575" cap="flat" cmpd="sng">
            <a:solidFill>
              <a:schemeClr val="bg1"/>
            </a:solidFill>
            <a:prstDash val="solid"/>
            <a:miter lim="800000"/>
            <a:headEnd type="none" w="sm" len="sm"/>
            <a:tailEnd type="none" w="sm" len="sm"/>
          </a:ln>
        </p:spPr>
      </p:cxnSp>
      <p:sp>
        <p:nvSpPr>
          <p:cNvPr id="3" name="Segnaposto numero diapositiva 27">
            <a:extLst>
              <a:ext uri="{FF2B5EF4-FFF2-40B4-BE49-F238E27FC236}">
                <a16:creationId xmlns:a16="http://schemas.microsoft.com/office/drawing/2014/main" id="{6C73F78E-B61E-E70B-AB98-0E7E10998C8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bg1"/>
                </a:solidFill>
              </a:defRPr>
            </a:lvl1pPr>
          </a:lstStyle>
          <a:p>
            <a:fld id="{DBB407B1-F227-FC44-8239-9F50C0785540}" type="slidenum">
              <a:rPr lang="it-IT" smtClean="0"/>
              <a:pPr/>
              <a:t>‹N›</a:t>
            </a:fld>
            <a:endParaRPr lang="it-IT" dirty="0"/>
          </a:p>
        </p:txBody>
      </p:sp>
      <p:sp>
        <p:nvSpPr>
          <p:cNvPr id="4" name="Google Shape;96;p1">
            <a:extLst>
              <a:ext uri="{FF2B5EF4-FFF2-40B4-BE49-F238E27FC236}">
                <a16:creationId xmlns:a16="http://schemas.microsoft.com/office/drawing/2014/main" id="{5FDD915D-BBB1-3A78-171F-DCA3457580C7}"/>
              </a:ext>
            </a:extLst>
          </p:cNvPr>
          <p:cNvSpPr txBox="1">
            <a:spLocks noGrp="1"/>
          </p:cNvSpPr>
          <p:nvPr>
            <p:ph type="body" idx="11" hasCustomPrompt="1"/>
          </p:nvPr>
        </p:nvSpPr>
        <p:spPr>
          <a:xfrm>
            <a:off x="479425" y="1775017"/>
            <a:ext cx="11233151" cy="1260368"/>
          </a:xfrm>
          <a:prstGeom prst="rect">
            <a:avLst/>
          </a:prstGeom>
          <a:noFill/>
          <a:ln>
            <a:noFill/>
          </a:ln>
        </p:spPr>
        <p:txBody>
          <a:bodyPr spcFirstLastPara="1" wrap="square" lIns="0" tIns="0" rIns="0" bIns="0" anchor="b"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pic>
        <p:nvPicPr>
          <p:cNvPr id="2" name="Google Shape;22;p59">
            <a:extLst>
              <a:ext uri="{FF2B5EF4-FFF2-40B4-BE49-F238E27FC236}">
                <a16:creationId xmlns:a16="http://schemas.microsoft.com/office/drawing/2014/main" id="{FE2BE1C7-A9FC-15CA-C4A9-A2645587329E}"/>
              </a:ext>
            </a:extLst>
          </p:cNvPr>
          <p:cNvPicPr preferRelativeResize="0"/>
          <p:nvPr userDrawn="1"/>
        </p:nvPicPr>
        <p:blipFill>
          <a:blip r:embed="rId2"/>
          <a:srcRect/>
          <a:stretch/>
        </p:blipFill>
        <p:spPr>
          <a:xfrm>
            <a:off x="11004562" y="289166"/>
            <a:ext cx="757036" cy="607648"/>
          </a:xfrm>
          <a:prstGeom prst="rect">
            <a:avLst/>
          </a:prstGeom>
          <a:noFill/>
          <a:ln>
            <a:noFill/>
          </a:ln>
        </p:spPr>
      </p:pic>
    </p:spTree>
    <p:extLst>
      <p:ext uri="{BB962C8B-B14F-4D97-AF65-F5344CB8AC3E}">
        <p14:creationId xmlns:p14="http://schemas.microsoft.com/office/powerpoint/2010/main" val="2264551273"/>
      </p:ext>
    </p:extLst>
  </p:cSld>
  <p:clrMapOvr>
    <a:masterClrMapping/>
  </p:clrMapOvr>
  <p:extLst>
    <p:ext uri="{DCECCB84-F9BA-43D5-87BE-67443E8EF086}">
      <p15:sldGuideLst xmlns:p15="http://schemas.microsoft.com/office/powerpoint/2012/main">
        <p15:guide id="1" orient="horz" pos="191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olo 1r ">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DFC78978-6E21-D5DC-739E-C63E47B6D639}"/>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018446075"/>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olo 2r ">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9C7A3975-A5AB-EC76-5343-1B5C95E5CCEA}"/>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671977939"/>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23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olo 1r + sottotitol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920059"/>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C48939D6-67F8-4610-6E7A-E27A1395D7F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4021039924"/>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olo 2r + sottotitol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1301467"/>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C837C453-2CF5-DDA9-FC62-E1EA1645931B}"/>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718897583"/>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23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olo 1r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268413"/>
            <a:ext cx="11233150" cy="4897437"/>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0CEC95FF-8E04-DBED-4860-07CFD35F87A6}"/>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583767563"/>
      </p:ext>
    </p:extLst>
  </p:cSld>
  <p:clrMapOvr>
    <a:masterClrMapping/>
  </p:clrMapOvr>
  <p:extLst>
    <p:ext uri="{DCECCB84-F9BA-43D5-87BE-67443E8EF086}">
      <p15:sldGuideLst xmlns:p15="http://schemas.microsoft.com/office/powerpoint/2012/main">
        <p15:guide id="1" orient="horz" pos="3317">
          <p15:clr>
            <a:srgbClr val="FBAE40"/>
          </p15:clr>
        </p15:guide>
        <p15:guide id="2" orient="horz" pos="79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olo 2r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665288"/>
            <a:ext cx="11233150" cy="4500562"/>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4F90BB7E-EE21-2920-8F12-59BB468B606E}"/>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98288961"/>
      </p:ext>
    </p:extLst>
  </p:cSld>
  <p:clrMapOvr>
    <a:masterClrMapping/>
  </p:clrMapOvr>
  <p:extLst>
    <p:ext uri="{DCECCB84-F9BA-43D5-87BE-67443E8EF086}">
      <p15:sldGuideLst xmlns:p15="http://schemas.microsoft.com/office/powerpoint/2012/main">
        <p15:guide id="1" orient="horz" pos="300">
          <p15:clr>
            <a:srgbClr val="FBAE40"/>
          </p15:clr>
        </p15:guide>
        <p15:guide id="3" orient="horz" pos="104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olo 1r + sottotitolo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568627"/>
            <a:ext cx="11233150" cy="4597223"/>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920059"/>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13812D82-D3B9-1CA2-E0BF-279766A2B92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062324971"/>
      </p:ext>
    </p:extLst>
  </p:cSld>
  <p:clrMapOvr>
    <a:masterClrMapping/>
  </p:clrMapOvr>
  <p:extLst>
    <p:ext uri="{DCECCB84-F9BA-43D5-87BE-67443E8EF086}">
      <p15:sldGuideLst xmlns:p15="http://schemas.microsoft.com/office/powerpoint/2012/main">
        <p15:guide id="1" orient="horz" pos="3317">
          <p15:clr>
            <a:srgbClr val="FBAE40"/>
          </p15:clr>
        </p15:guide>
        <p15:guide id="2" orient="horz" pos="98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olo 2r + sottotitolo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950036"/>
            <a:ext cx="11233150" cy="4215814"/>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1301467"/>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DEC90E98-2627-F408-3746-92CB9B4110BB}"/>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014705362"/>
      </p:ext>
    </p:extLst>
  </p:cSld>
  <p:clrMapOvr>
    <a:masterClrMapping/>
  </p:clrMapOvr>
  <p:extLst>
    <p:ext uri="{DCECCB84-F9BA-43D5-87BE-67443E8EF086}">
      <p15:sldGuideLst xmlns:p15="http://schemas.microsoft.com/office/powerpoint/2012/main">
        <p15:guide id="1" orient="horz" pos="300">
          <p15:clr>
            <a:srgbClr val="FBAE40"/>
          </p15:clr>
        </p15:guide>
        <p15:guide id="3" orient="horz" pos="123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 box testo + didascalia">
    <p:spTree>
      <p:nvGrpSpPr>
        <p:cNvPr id="1" name=""/>
        <p:cNvGrpSpPr/>
        <p:nvPr/>
      </p:nvGrpSpPr>
      <p:grpSpPr>
        <a:xfrm>
          <a:off x="0" y="0"/>
          <a:ext cx="0" cy="0"/>
          <a:chOff x="0" y="0"/>
          <a:chExt cx="0" cy="0"/>
        </a:xfrm>
      </p:grpSpPr>
      <p:sp>
        <p:nvSpPr>
          <p:cNvPr id="4" name="Google Shape;201;p11">
            <a:extLst>
              <a:ext uri="{FF2B5EF4-FFF2-40B4-BE49-F238E27FC236}">
                <a16:creationId xmlns:a16="http://schemas.microsoft.com/office/drawing/2014/main" id="{5C08D4E0-1AD9-0570-1A9E-3DBCF0980EFC}"/>
              </a:ext>
            </a:extLst>
          </p:cNvPr>
          <p:cNvSpPr txBox="1">
            <a:spLocks noGrp="1"/>
          </p:cNvSpPr>
          <p:nvPr>
            <p:ph type="body" idx="11" hasCustomPrompt="1"/>
          </p:nvPr>
        </p:nvSpPr>
        <p:spPr>
          <a:xfrm>
            <a:off x="490080"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lvl="0" indent="0" algn="l" rtl="0">
              <a:lnSpc>
                <a:spcPct val="90000"/>
              </a:lnSpc>
              <a:spcBef>
                <a:spcPts val="0"/>
              </a:spcBef>
              <a:spcAft>
                <a:spcPts val="0"/>
              </a:spcAft>
              <a:buClr>
                <a:schemeClr val="dk1"/>
              </a:buClr>
              <a:buSzPts val="1400"/>
              <a:buNone/>
            </a:pPr>
            <a:r>
              <a:rPr lang="it-IT" dirty="0"/>
              <a:t>Testo - Montserrat Light, corpo 10</a:t>
            </a:r>
            <a:endParaRPr dirty="0"/>
          </a:p>
        </p:txBody>
      </p:sp>
      <p:sp>
        <p:nvSpPr>
          <p:cNvPr id="5" name="Google Shape;205;p11">
            <a:extLst>
              <a:ext uri="{FF2B5EF4-FFF2-40B4-BE49-F238E27FC236}">
                <a16:creationId xmlns:a16="http://schemas.microsoft.com/office/drawing/2014/main" id="{92EE7FE3-599D-E3C7-1A3C-864A9FF65A0F}"/>
              </a:ext>
            </a:extLst>
          </p:cNvPr>
          <p:cNvSpPr txBox="1">
            <a:spLocks noGrp="1"/>
          </p:cNvSpPr>
          <p:nvPr>
            <p:ph type="body" idx="5" hasCustomPrompt="1"/>
          </p:nvPr>
        </p:nvSpPr>
        <p:spPr>
          <a:xfrm>
            <a:off x="6393030"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marR="0" lvl="0" indent="0" algn="l" defTabSz="914400" rtl="0" eaLnBrk="1" fontAlgn="auto" latinLnBrk="0" hangingPunct="1">
              <a:lnSpc>
                <a:spcPct val="90000"/>
              </a:lnSpc>
              <a:spcBef>
                <a:spcPts val="0"/>
              </a:spcBef>
              <a:spcAft>
                <a:spcPts val="0"/>
              </a:spcAft>
              <a:buClr>
                <a:schemeClr val="dk1"/>
              </a:buClr>
              <a:buSzPts val="1400"/>
              <a:buFont typeface="Arial" panose="020B0604020202020204" pitchFamily="34" charset="0"/>
              <a:buNone/>
              <a:tabLst/>
              <a:defRPr/>
            </a:pPr>
            <a:r>
              <a:rPr lang="it-IT" dirty="0"/>
              <a:t>Testo - Montserrat Light, corpo 10</a:t>
            </a:r>
          </a:p>
        </p:txBody>
      </p:sp>
      <p:sp>
        <p:nvSpPr>
          <p:cNvPr id="6" name="Segnaposto numero diapositiva 27">
            <a:extLst>
              <a:ext uri="{FF2B5EF4-FFF2-40B4-BE49-F238E27FC236}">
                <a16:creationId xmlns:a16="http://schemas.microsoft.com/office/drawing/2014/main" id="{D9BEF8D5-28A9-3FD5-8BDB-2E63CFEB6591}"/>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7" name="Google Shape;55;p34">
            <a:extLst>
              <a:ext uri="{FF2B5EF4-FFF2-40B4-BE49-F238E27FC236}">
                <a16:creationId xmlns:a16="http://schemas.microsoft.com/office/drawing/2014/main" id="{D082C2F6-AF8A-EBF6-0A40-C1069727DD8F}"/>
              </a:ext>
            </a:extLst>
          </p:cNvPr>
          <p:cNvSpPr txBox="1">
            <a:spLocks noGrp="1"/>
          </p:cNvSpPr>
          <p:nvPr>
            <p:ph type="body" idx="12" hasCustomPrompt="1"/>
          </p:nvPr>
        </p:nvSpPr>
        <p:spPr>
          <a:xfrm>
            <a:off x="479424" y="1568627"/>
            <a:ext cx="5318583" cy="3429221"/>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Elenco puntato -  Montserrat Light, corpo 12</a:t>
            </a:r>
            <a:endParaRPr dirty="0"/>
          </a:p>
        </p:txBody>
      </p:sp>
      <p:sp>
        <p:nvSpPr>
          <p:cNvPr id="8" name="Google Shape;57;p34">
            <a:extLst>
              <a:ext uri="{FF2B5EF4-FFF2-40B4-BE49-F238E27FC236}">
                <a16:creationId xmlns:a16="http://schemas.microsoft.com/office/drawing/2014/main" id="{CF26755E-9825-DDA3-2B51-065B576E8915}"/>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9" name="Google Shape;58;p34">
            <a:extLst>
              <a:ext uri="{FF2B5EF4-FFF2-40B4-BE49-F238E27FC236}">
                <a16:creationId xmlns:a16="http://schemas.microsoft.com/office/drawing/2014/main" id="{85630B9F-373C-9258-968E-A9654C9F032D}"/>
              </a:ext>
            </a:extLst>
          </p:cNvPr>
          <p:cNvSpPr txBox="1">
            <a:spLocks noGrp="1"/>
          </p:cNvSpPr>
          <p:nvPr>
            <p:ph type="body" idx="2" hasCustomPrompt="1"/>
          </p:nvPr>
        </p:nvSpPr>
        <p:spPr>
          <a:xfrm>
            <a:off x="479424" y="920059"/>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2" name="Google Shape;55;p34">
            <a:extLst>
              <a:ext uri="{FF2B5EF4-FFF2-40B4-BE49-F238E27FC236}">
                <a16:creationId xmlns:a16="http://schemas.microsoft.com/office/drawing/2014/main" id="{804E37DA-8E52-F504-9696-A1B62689CB08}"/>
              </a:ext>
            </a:extLst>
          </p:cNvPr>
          <p:cNvSpPr txBox="1">
            <a:spLocks noGrp="1"/>
          </p:cNvSpPr>
          <p:nvPr>
            <p:ph type="body" idx="13" hasCustomPrompt="1"/>
          </p:nvPr>
        </p:nvSpPr>
        <p:spPr>
          <a:xfrm>
            <a:off x="6393029" y="1564350"/>
            <a:ext cx="5318583" cy="3429221"/>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Elenco puntato -  Montserrat Light, corpo 12</a:t>
            </a:r>
            <a:endParaRPr dirty="0"/>
          </a:p>
        </p:txBody>
      </p:sp>
      <p:pic>
        <p:nvPicPr>
          <p:cNvPr id="3" name="Google Shape;22;p59">
            <a:extLst>
              <a:ext uri="{FF2B5EF4-FFF2-40B4-BE49-F238E27FC236}">
                <a16:creationId xmlns:a16="http://schemas.microsoft.com/office/drawing/2014/main" id="{4B14E5DD-26B7-ECA3-34EA-A8DB073BE96A}"/>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35717225"/>
      </p:ext>
    </p:extLst>
  </p:cSld>
  <p:clrMapOvr>
    <a:masterClrMapping/>
  </p:clrMapOvr>
  <p:extLst>
    <p:ext uri="{DCECCB84-F9BA-43D5-87BE-67443E8EF086}">
      <p15:sldGuideLst xmlns:p15="http://schemas.microsoft.com/office/powerpoint/2012/main">
        <p15:guide id="1" orient="horz" pos="981">
          <p15:clr>
            <a:srgbClr val="FBAE40"/>
          </p15:clr>
        </p15:guide>
        <p15:guide id="2" pos="4021">
          <p15:clr>
            <a:srgbClr val="FBAE40"/>
          </p15:clr>
        </p15:guide>
        <p15:guide id="3" pos="3659">
          <p15:clr>
            <a:srgbClr val="FBAE40"/>
          </p15:clr>
        </p15:guide>
        <p15:guide id="4" orient="horz" pos="3317">
          <p15:clr>
            <a:srgbClr val="FBAE40"/>
          </p15:clr>
        </p15:guide>
        <p15:guide id="6" orient="horz" pos="315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olo + sottotitolo + didascalie">
    <p:spTree>
      <p:nvGrpSpPr>
        <p:cNvPr id="1" name=""/>
        <p:cNvGrpSpPr/>
        <p:nvPr/>
      </p:nvGrpSpPr>
      <p:grpSpPr>
        <a:xfrm>
          <a:off x="0" y="0"/>
          <a:ext cx="0" cy="0"/>
          <a:chOff x="0" y="0"/>
          <a:chExt cx="0" cy="0"/>
        </a:xfrm>
      </p:grpSpPr>
      <p:sp>
        <p:nvSpPr>
          <p:cNvPr id="4" name="Google Shape;201;p11">
            <a:extLst>
              <a:ext uri="{FF2B5EF4-FFF2-40B4-BE49-F238E27FC236}">
                <a16:creationId xmlns:a16="http://schemas.microsoft.com/office/drawing/2014/main" id="{5C08D4E0-1AD9-0570-1A9E-3DBCF0980EFC}"/>
              </a:ext>
            </a:extLst>
          </p:cNvPr>
          <p:cNvSpPr txBox="1">
            <a:spLocks noGrp="1"/>
          </p:cNvSpPr>
          <p:nvPr>
            <p:ph type="body" idx="11" hasCustomPrompt="1"/>
          </p:nvPr>
        </p:nvSpPr>
        <p:spPr>
          <a:xfrm>
            <a:off x="493281"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lvl="0" indent="0" algn="l" rtl="0">
              <a:lnSpc>
                <a:spcPct val="90000"/>
              </a:lnSpc>
              <a:spcBef>
                <a:spcPts val="0"/>
              </a:spcBef>
              <a:spcAft>
                <a:spcPts val="0"/>
              </a:spcAft>
              <a:buClr>
                <a:schemeClr val="dk1"/>
              </a:buClr>
              <a:buSzPts val="1400"/>
              <a:buNone/>
            </a:pPr>
            <a:r>
              <a:rPr lang="it-IT" dirty="0"/>
              <a:t>Testo - Montserrat Light, corpo 10</a:t>
            </a:r>
            <a:endParaRPr dirty="0"/>
          </a:p>
        </p:txBody>
      </p:sp>
      <p:sp>
        <p:nvSpPr>
          <p:cNvPr id="5" name="Google Shape;205;p11">
            <a:extLst>
              <a:ext uri="{FF2B5EF4-FFF2-40B4-BE49-F238E27FC236}">
                <a16:creationId xmlns:a16="http://schemas.microsoft.com/office/drawing/2014/main" id="{92EE7FE3-599D-E3C7-1A3C-864A9FF65A0F}"/>
              </a:ext>
            </a:extLst>
          </p:cNvPr>
          <p:cNvSpPr txBox="1">
            <a:spLocks noGrp="1"/>
          </p:cNvSpPr>
          <p:nvPr>
            <p:ph type="body" idx="5" hasCustomPrompt="1"/>
          </p:nvPr>
        </p:nvSpPr>
        <p:spPr>
          <a:xfrm>
            <a:off x="6393030"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marR="0" lvl="0" indent="0" algn="l" defTabSz="914400" rtl="0" eaLnBrk="1" fontAlgn="auto" latinLnBrk="0" hangingPunct="1">
              <a:lnSpc>
                <a:spcPct val="90000"/>
              </a:lnSpc>
              <a:spcBef>
                <a:spcPts val="0"/>
              </a:spcBef>
              <a:spcAft>
                <a:spcPts val="0"/>
              </a:spcAft>
              <a:buClr>
                <a:schemeClr val="dk1"/>
              </a:buClr>
              <a:buSzPts val="1400"/>
              <a:buFont typeface="Arial" panose="020B0604020202020204" pitchFamily="34" charset="0"/>
              <a:buNone/>
              <a:tabLst/>
              <a:defRPr/>
            </a:pPr>
            <a:r>
              <a:rPr lang="it-IT" dirty="0"/>
              <a:t>Testo - Montserrat Light, corpo 10</a:t>
            </a:r>
          </a:p>
        </p:txBody>
      </p:sp>
      <p:sp>
        <p:nvSpPr>
          <p:cNvPr id="6" name="Segnaposto numero diapositiva 27">
            <a:extLst>
              <a:ext uri="{FF2B5EF4-FFF2-40B4-BE49-F238E27FC236}">
                <a16:creationId xmlns:a16="http://schemas.microsoft.com/office/drawing/2014/main" id="{D9BEF8D5-28A9-3FD5-8BDB-2E63CFEB6591}"/>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8" name="Google Shape;57;p34">
            <a:extLst>
              <a:ext uri="{FF2B5EF4-FFF2-40B4-BE49-F238E27FC236}">
                <a16:creationId xmlns:a16="http://schemas.microsoft.com/office/drawing/2014/main" id="{CF26755E-9825-DDA3-2B51-065B576E8915}"/>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9" name="Google Shape;58;p34">
            <a:extLst>
              <a:ext uri="{FF2B5EF4-FFF2-40B4-BE49-F238E27FC236}">
                <a16:creationId xmlns:a16="http://schemas.microsoft.com/office/drawing/2014/main" id="{85630B9F-373C-9258-968E-A9654C9F032D}"/>
              </a:ext>
            </a:extLst>
          </p:cNvPr>
          <p:cNvSpPr txBox="1">
            <a:spLocks noGrp="1"/>
          </p:cNvSpPr>
          <p:nvPr>
            <p:ph type="body" idx="2" hasCustomPrompt="1"/>
          </p:nvPr>
        </p:nvSpPr>
        <p:spPr>
          <a:xfrm>
            <a:off x="479424" y="920059"/>
            <a:ext cx="10440989"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pic>
        <p:nvPicPr>
          <p:cNvPr id="3" name="Google Shape;22;p59">
            <a:extLst>
              <a:ext uri="{FF2B5EF4-FFF2-40B4-BE49-F238E27FC236}">
                <a16:creationId xmlns:a16="http://schemas.microsoft.com/office/drawing/2014/main" id="{182EFBE6-9963-3378-12B1-75A3517F241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87229292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3317">
          <p15:clr>
            <a:srgbClr val="FBAE40"/>
          </p15:clr>
        </p15:guide>
        <p15:guide id="4" orient="horz" pos="98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ayout per immagine 1">
    <p:spTree>
      <p:nvGrpSpPr>
        <p:cNvPr id="1" name=""/>
        <p:cNvGrpSpPr/>
        <p:nvPr/>
      </p:nvGrpSpPr>
      <p:grpSpPr>
        <a:xfrm>
          <a:off x="0" y="0"/>
          <a:ext cx="0" cy="0"/>
          <a:chOff x="0" y="0"/>
          <a:chExt cx="0" cy="0"/>
        </a:xfrm>
      </p:grpSpPr>
      <p:sp>
        <p:nvSpPr>
          <p:cNvPr id="14" name="Google Shape;79;p37">
            <a:extLst>
              <a:ext uri="{FF2B5EF4-FFF2-40B4-BE49-F238E27FC236}">
                <a16:creationId xmlns:a16="http://schemas.microsoft.com/office/drawing/2014/main" id="{059779D5-5FCD-AB3F-E8FD-85BD17848425}"/>
              </a:ext>
            </a:extLst>
          </p:cNvPr>
          <p:cNvSpPr txBox="1">
            <a:spLocks noGrp="1"/>
          </p:cNvSpPr>
          <p:nvPr>
            <p:ph type="body" idx="1" hasCustomPrompt="1"/>
          </p:nvPr>
        </p:nvSpPr>
        <p:spPr>
          <a:xfrm>
            <a:off x="6600825" y="2667001"/>
            <a:ext cx="5111750" cy="2933699"/>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600"/>
              </a:spcAft>
              <a:buClr>
                <a:srgbClr val="0C6C90"/>
              </a:buClr>
              <a:buSzPts val="14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Elenco puntato – Montserrat light, corpo 12</a:t>
            </a:r>
            <a:endParaRPr dirty="0"/>
          </a:p>
        </p:txBody>
      </p:sp>
      <p:sp>
        <p:nvSpPr>
          <p:cNvPr id="19" name="Google Shape;80;p37">
            <a:extLst>
              <a:ext uri="{FF2B5EF4-FFF2-40B4-BE49-F238E27FC236}">
                <a16:creationId xmlns:a16="http://schemas.microsoft.com/office/drawing/2014/main" id="{9B95740B-0BC3-5041-6039-48B088F97AD6}"/>
              </a:ext>
            </a:extLst>
          </p:cNvPr>
          <p:cNvSpPr txBox="1">
            <a:spLocks noGrp="1"/>
          </p:cNvSpPr>
          <p:nvPr>
            <p:ph type="title" hasCustomPrompt="1"/>
          </p:nvPr>
        </p:nvSpPr>
        <p:spPr>
          <a:xfrm>
            <a:off x="6600825" y="1168672"/>
            <a:ext cx="5111750" cy="861051"/>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400" b="1"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 Montserrat </a:t>
            </a:r>
            <a:r>
              <a:rPr lang="it-IT" dirty="0" err="1"/>
              <a:t>Semibold</a:t>
            </a:r>
            <a:r>
              <a:rPr lang="it-IT" dirty="0"/>
              <a:t>, corpo 24</a:t>
            </a:r>
            <a:endParaRPr dirty="0"/>
          </a:p>
        </p:txBody>
      </p:sp>
      <p:sp>
        <p:nvSpPr>
          <p:cNvPr id="23" name="Google Shape;81;p37">
            <a:extLst>
              <a:ext uri="{FF2B5EF4-FFF2-40B4-BE49-F238E27FC236}">
                <a16:creationId xmlns:a16="http://schemas.microsoft.com/office/drawing/2014/main" id="{2E58EF8B-A5F3-68FB-7AF7-3872862C276A}"/>
              </a:ext>
            </a:extLst>
          </p:cNvPr>
          <p:cNvSpPr txBox="1">
            <a:spLocks noGrp="1"/>
          </p:cNvSpPr>
          <p:nvPr>
            <p:ph type="body" idx="12" hasCustomPrompt="1"/>
          </p:nvPr>
        </p:nvSpPr>
        <p:spPr>
          <a:xfrm>
            <a:off x="6600870" y="2127080"/>
            <a:ext cx="5111705" cy="357807"/>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panose="020B0604020202020204" pitchFamily="34" charset="0"/>
              <a:buNone/>
              <a:defRPr sz="1800" b="0" i="0" u="none" strike="noStrike" cap="none">
                <a:solidFill>
                  <a:srgbClr val="767676"/>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25" name="Google Shape;81;p37">
            <a:extLst>
              <a:ext uri="{FF2B5EF4-FFF2-40B4-BE49-F238E27FC236}">
                <a16:creationId xmlns:a16="http://schemas.microsoft.com/office/drawing/2014/main" id="{7A3CDB62-64CA-8DC7-D88E-D375767A48B3}"/>
              </a:ext>
            </a:extLst>
          </p:cNvPr>
          <p:cNvSpPr txBox="1">
            <a:spLocks noGrp="1"/>
          </p:cNvSpPr>
          <p:nvPr>
            <p:ph type="body" idx="14" hasCustomPrompt="1"/>
          </p:nvPr>
        </p:nvSpPr>
        <p:spPr>
          <a:xfrm>
            <a:off x="6600824" y="5827102"/>
            <a:ext cx="5111751" cy="365124"/>
          </a:xfrm>
          <a:prstGeom prst="rect">
            <a:avLst/>
          </a:prstGeom>
          <a:noFill/>
          <a:ln>
            <a:noFill/>
          </a:ln>
        </p:spPr>
        <p:txBody>
          <a:bodyPr spcFirstLastPara="1" wrap="square" lIns="0" tIns="0" rIns="0" bIns="0" anchor="b" anchorCtr="0">
            <a:noAutofit/>
          </a:bodyPr>
          <a:lstStyle>
            <a:lvl1pPr marL="0" marR="0" lvl="0" indent="0" algn="l" rtl="0">
              <a:lnSpc>
                <a:spcPct val="90000"/>
              </a:lnSpc>
              <a:spcBef>
                <a:spcPts val="0"/>
              </a:spcBef>
              <a:spcAft>
                <a:spcPts val="0"/>
              </a:spcAft>
              <a:buClr>
                <a:srgbClr val="009E62"/>
              </a:buClr>
              <a:buSzPts val="1800"/>
              <a:buFont typeface="Arial" panose="020B0604020202020204" pitchFamily="34" charset="0"/>
              <a:buNone/>
              <a:defRPr sz="1000" b="0" i="1"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Didascalia – Montserrat Light </a:t>
            </a:r>
            <a:r>
              <a:rPr lang="it-IT" dirty="0" err="1"/>
              <a:t>Italic</a:t>
            </a:r>
            <a:r>
              <a:rPr lang="it-IT" dirty="0"/>
              <a:t>, corpo 10</a:t>
            </a:r>
            <a:endParaRPr dirty="0"/>
          </a:p>
        </p:txBody>
      </p:sp>
      <p:sp>
        <p:nvSpPr>
          <p:cNvPr id="2" name="Segnaposto numero diapositiva 27">
            <a:extLst>
              <a:ext uri="{FF2B5EF4-FFF2-40B4-BE49-F238E27FC236}">
                <a16:creationId xmlns:a16="http://schemas.microsoft.com/office/drawing/2014/main" id="{CBFC3D46-7EDE-F2B2-153F-365320C422CB}"/>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4" name="Google Shape;22;p59">
            <a:extLst>
              <a:ext uri="{FF2B5EF4-FFF2-40B4-BE49-F238E27FC236}">
                <a16:creationId xmlns:a16="http://schemas.microsoft.com/office/drawing/2014/main" id="{17C0DBCD-8763-A07B-8AFC-030A7B64B7DB}"/>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920635429"/>
      </p:ext>
    </p:extLst>
  </p:cSld>
  <p:clrMapOvr>
    <a:masterClrMapping/>
  </p:clrMapOvr>
  <p:extLst>
    <p:ext uri="{DCECCB84-F9BA-43D5-87BE-67443E8EF086}">
      <p15:sldGuideLst xmlns:p15="http://schemas.microsoft.com/office/powerpoint/2012/main">
        <p15:guide id="1" pos="4158">
          <p15:clr>
            <a:srgbClr val="FBAE40"/>
          </p15:clr>
        </p15:guide>
        <p15:guide id="2" orient="horz" pos="1684">
          <p15:clr>
            <a:srgbClr val="FBAE40"/>
          </p15:clr>
        </p15:guide>
        <p15:guide id="3" orient="horz" pos="73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ayout per immagine 2">
    <p:spTree>
      <p:nvGrpSpPr>
        <p:cNvPr id="1" name=""/>
        <p:cNvGrpSpPr/>
        <p:nvPr/>
      </p:nvGrpSpPr>
      <p:grpSpPr>
        <a:xfrm>
          <a:off x="0" y="0"/>
          <a:ext cx="0" cy="0"/>
          <a:chOff x="0" y="0"/>
          <a:chExt cx="0" cy="0"/>
        </a:xfrm>
      </p:grpSpPr>
      <p:sp>
        <p:nvSpPr>
          <p:cNvPr id="19" name="Google Shape;80;p37">
            <a:extLst>
              <a:ext uri="{FF2B5EF4-FFF2-40B4-BE49-F238E27FC236}">
                <a16:creationId xmlns:a16="http://schemas.microsoft.com/office/drawing/2014/main" id="{9B95740B-0BC3-5041-6039-48B088F97AD6}"/>
              </a:ext>
            </a:extLst>
          </p:cNvPr>
          <p:cNvSpPr txBox="1">
            <a:spLocks noGrp="1"/>
          </p:cNvSpPr>
          <p:nvPr>
            <p:ph type="title" hasCustomPrompt="1"/>
          </p:nvPr>
        </p:nvSpPr>
        <p:spPr>
          <a:xfrm>
            <a:off x="6600825" y="1168672"/>
            <a:ext cx="4319589" cy="4578193"/>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Calibri"/>
              <a:buNone/>
              <a:defRPr sz="2000" b="1"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Occhiello – Montserrat </a:t>
            </a:r>
            <a:r>
              <a:rPr lang="it-IT" dirty="0" err="1"/>
              <a:t>Semibold</a:t>
            </a:r>
            <a:r>
              <a:rPr lang="it-IT" dirty="0"/>
              <a:t>, corpo 20</a:t>
            </a:r>
            <a:endParaRPr dirty="0"/>
          </a:p>
        </p:txBody>
      </p:sp>
      <p:sp>
        <p:nvSpPr>
          <p:cNvPr id="2" name="Segnaposto numero diapositiva 27">
            <a:extLst>
              <a:ext uri="{FF2B5EF4-FFF2-40B4-BE49-F238E27FC236}">
                <a16:creationId xmlns:a16="http://schemas.microsoft.com/office/drawing/2014/main" id="{CBFC3D46-7EDE-F2B2-153F-365320C422CB}"/>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4" name="Google Shape;22;p59">
            <a:extLst>
              <a:ext uri="{FF2B5EF4-FFF2-40B4-BE49-F238E27FC236}">
                <a16:creationId xmlns:a16="http://schemas.microsoft.com/office/drawing/2014/main" id="{87FEE995-6FC8-10B5-1711-0AF8B3B3838E}"/>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462911720"/>
      </p:ext>
    </p:extLst>
  </p:cSld>
  <p:clrMapOvr>
    <a:masterClrMapping/>
  </p:clrMapOvr>
  <p:extLst>
    <p:ext uri="{DCECCB84-F9BA-43D5-87BE-67443E8EF086}">
      <p15:sldGuideLst xmlns:p15="http://schemas.microsoft.com/office/powerpoint/2012/main">
        <p15:guide id="1" pos="4158">
          <p15:clr>
            <a:srgbClr val="FBAE40"/>
          </p15:clr>
        </p15:guide>
        <p15:guide id="2" orient="horz" pos="3612">
          <p15:clr>
            <a:srgbClr val="FBAE40"/>
          </p15:clr>
        </p15:guide>
        <p15:guide id="3" orient="horz" pos="73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olo 1r + icona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479425" y="3693721"/>
            <a:ext cx="11233150" cy="1315999"/>
          </a:xfrm>
          <a:prstGeom prst="rect">
            <a:avLst/>
          </a:prstGeom>
        </p:spPr>
        <p:txBody>
          <a:bodyPr spcFirstLastPara="1" vert="horz" wrap="square" lIns="91425" tIns="91425" rIns="91425" bIns="91425" rtlCol="0" anchor="t" anchorCtr="0">
            <a:noAutofit/>
          </a:bodyPr>
          <a:lstStyle>
            <a:lvl1pPr algn="ctr">
              <a:defRPr sz="2400" dirty="0"/>
            </a:lvl1pPr>
          </a:lstStyle>
          <a:p>
            <a:pPr lvl="0">
              <a:lnSpc>
                <a:spcPct val="100000"/>
              </a:lnSpc>
              <a:spcAft>
                <a:spcPts val="0"/>
              </a:spcAft>
              <a:buSzPts val="1400"/>
            </a:pPr>
            <a:r>
              <a:rPr lang="it-IT"/>
              <a:t>Fare clic per modificare gli stili del testo dello schema</a:t>
            </a:r>
          </a:p>
        </p:txBody>
      </p:sp>
      <p:sp>
        <p:nvSpPr>
          <p:cNvPr id="3" name="Segnaposto testo 22">
            <a:extLst>
              <a:ext uri="{FF2B5EF4-FFF2-40B4-BE49-F238E27FC236}">
                <a16:creationId xmlns:a16="http://schemas.microsoft.com/office/drawing/2014/main" id="{26FF3620-27EF-3933-DD45-D5C3A96946B0}"/>
              </a:ext>
            </a:extLst>
          </p:cNvPr>
          <p:cNvSpPr>
            <a:spLocks noGrp="1"/>
          </p:cNvSpPr>
          <p:nvPr>
            <p:ph type="body" sz="quarter" idx="17" hasCustomPrompt="1"/>
          </p:nvPr>
        </p:nvSpPr>
        <p:spPr>
          <a:xfrm>
            <a:off x="5007768" y="2420742"/>
            <a:ext cx="2176463" cy="1272980"/>
          </a:xfrm>
        </p:spPr>
        <p:txBody>
          <a:bodyPr spcFirstLastPara="1" vert="horz" wrap="none" lIns="0" tIns="0" rIns="0" bIns="0" rtlCol="0" anchor="b"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pic>
        <p:nvPicPr>
          <p:cNvPr id="6" name="Google Shape;22;p59">
            <a:extLst>
              <a:ext uri="{FF2B5EF4-FFF2-40B4-BE49-F238E27FC236}">
                <a16:creationId xmlns:a16="http://schemas.microsoft.com/office/drawing/2014/main" id="{28362939-8BBA-2F3C-0C8B-BC10EB36D80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771294332"/>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olo 1r + 4 box icona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2735822" y="2039365"/>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2735822" y="4137621"/>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8498222" y="2044406"/>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8498222" y="4142662"/>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3" name="Segnaposto testo 22">
            <a:extLst>
              <a:ext uri="{FF2B5EF4-FFF2-40B4-BE49-F238E27FC236}">
                <a16:creationId xmlns:a16="http://schemas.microsoft.com/office/drawing/2014/main" id="{41BFAE61-C1DF-3976-6E37-DFC90A5AD5CD}"/>
              </a:ext>
            </a:extLst>
          </p:cNvPr>
          <p:cNvSpPr>
            <a:spLocks noGrp="1"/>
          </p:cNvSpPr>
          <p:nvPr>
            <p:ph type="body" sz="quarter" idx="15" hasCustomPrompt="1"/>
          </p:nvPr>
        </p:nvSpPr>
        <p:spPr>
          <a:xfrm>
            <a:off x="479425" y="2039365"/>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4" name="Segnaposto testo 22">
            <a:extLst>
              <a:ext uri="{FF2B5EF4-FFF2-40B4-BE49-F238E27FC236}">
                <a16:creationId xmlns:a16="http://schemas.microsoft.com/office/drawing/2014/main" id="{D4C969D8-DA2D-47C9-6CDF-2EAE31D6B64F}"/>
              </a:ext>
            </a:extLst>
          </p:cNvPr>
          <p:cNvSpPr>
            <a:spLocks noGrp="1"/>
          </p:cNvSpPr>
          <p:nvPr>
            <p:ph type="body" sz="quarter" idx="16" hasCustomPrompt="1"/>
          </p:nvPr>
        </p:nvSpPr>
        <p:spPr>
          <a:xfrm>
            <a:off x="6241824" y="2039327"/>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5" name="Segnaposto testo 22">
            <a:extLst>
              <a:ext uri="{FF2B5EF4-FFF2-40B4-BE49-F238E27FC236}">
                <a16:creationId xmlns:a16="http://schemas.microsoft.com/office/drawing/2014/main" id="{4F0937AB-7A08-F2F3-C18A-0A537D323EA9}"/>
              </a:ext>
            </a:extLst>
          </p:cNvPr>
          <p:cNvSpPr>
            <a:spLocks noGrp="1"/>
          </p:cNvSpPr>
          <p:nvPr>
            <p:ph type="body" sz="quarter" idx="17" hasCustomPrompt="1"/>
          </p:nvPr>
        </p:nvSpPr>
        <p:spPr>
          <a:xfrm>
            <a:off x="479425" y="4137659"/>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6" name="Segnaposto testo 22">
            <a:extLst>
              <a:ext uri="{FF2B5EF4-FFF2-40B4-BE49-F238E27FC236}">
                <a16:creationId xmlns:a16="http://schemas.microsoft.com/office/drawing/2014/main" id="{73B94C81-6F29-CC4C-B6EC-CD8F3F01EC40}"/>
              </a:ext>
            </a:extLst>
          </p:cNvPr>
          <p:cNvSpPr>
            <a:spLocks noGrp="1"/>
          </p:cNvSpPr>
          <p:nvPr>
            <p:ph type="body" sz="quarter" idx="18" hasCustomPrompt="1"/>
          </p:nvPr>
        </p:nvSpPr>
        <p:spPr>
          <a:xfrm>
            <a:off x="6241824" y="4137621"/>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pic>
        <p:nvPicPr>
          <p:cNvPr id="3" name="Google Shape;22;p59">
            <a:extLst>
              <a:ext uri="{FF2B5EF4-FFF2-40B4-BE49-F238E27FC236}">
                <a16:creationId xmlns:a16="http://schemas.microsoft.com/office/drawing/2014/main" id="{1AFCAC70-BC7E-CDED-81BB-7BECED9180E0}"/>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760232806"/>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olo 1r + 4 box icona,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2735822" y="2499502"/>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2735822" y="4597758"/>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8498222" y="2504543"/>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8498222" y="4602799"/>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3" name="Segnaposto testo 22">
            <a:extLst>
              <a:ext uri="{FF2B5EF4-FFF2-40B4-BE49-F238E27FC236}">
                <a16:creationId xmlns:a16="http://schemas.microsoft.com/office/drawing/2014/main" id="{41BFAE61-C1DF-3976-6E37-DFC90A5AD5CD}"/>
              </a:ext>
            </a:extLst>
          </p:cNvPr>
          <p:cNvSpPr>
            <a:spLocks noGrp="1"/>
          </p:cNvSpPr>
          <p:nvPr>
            <p:ph type="body" sz="quarter" idx="15" hasCustomPrompt="1"/>
          </p:nvPr>
        </p:nvSpPr>
        <p:spPr>
          <a:xfrm>
            <a:off x="479425" y="2039365"/>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4" name="Segnaposto testo 22">
            <a:extLst>
              <a:ext uri="{FF2B5EF4-FFF2-40B4-BE49-F238E27FC236}">
                <a16:creationId xmlns:a16="http://schemas.microsoft.com/office/drawing/2014/main" id="{D4C969D8-DA2D-47C9-6CDF-2EAE31D6B64F}"/>
              </a:ext>
            </a:extLst>
          </p:cNvPr>
          <p:cNvSpPr>
            <a:spLocks noGrp="1"/>
          </p:cNvSpPr>
          <p:nvPr>
            <p:ph type="body" sz="quarter" idx="16" hasCustomPrompt="1"/>
          </p:nvPr>
        </p:nvSpPr>
        <p:spPr>
          <a:xfrm>
            <a:off x="6241824" y="2039327"/>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5" name="Segnaposto testo 22">
            <a:extLst>
              <a:ext uri="{FF2B5EF4-FFF2-40B4-BE49-F238E27FC236}">
                <a16:creationId xmlns:a16="http://schemas.microsoft.com/office/drawing/2014/main" id="{4F0937AB-7A08-F2F3-C18A-0A537D323EA9}"/>
              </a:ext>
            </a:extLst>
          </p:cNvPr>
          <p:cNvSpPr>
            <a:spLocks noGrp="1"/>
          </p:cNvSpPr>
          <p:nvPr>
            <p:ph type="body" sz="quarter" idx="17" hasCustomPrompt="1"/>
          </p:nvPr>
        </p:nvSpPr>
        <p:spPr>
          <a:xfrm>
            <a:off x="479425" y="4137659"/>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6" name="Segnaposto testo 22">
            <a:extLst>
              <a:ext uri="{FF2B5EF4-FFF2-40B4-BE49-F238E27FC236}">
                <a16:creationId xmlns:a16="http://schemas.microsoft.com/office/drawing/2014/main" id="{73B94C81-6F29-CC4C-B6EC-CD8F3F01EC40}"/>
              </a:ext>
            </a:extLst>
          </p:cNvPr>
          <p:cNvSpPr>
            <a:spLocks noGrp="1"/>
          </p:cNvSpPr>
          <p:nvPr>
            <p:ph type="body" sz="quarter" idx="18" hasCustomPrompt="1"/>
          </p:nvPr>
        </p:nvSpPr>
        <p:spPr>
          <a:xfrm>
            <a:off x="6241824" y="4137621"/>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2735822" y="2039328"/>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8498222" y="2035603"/>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2735822" y="4137584"/>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8498222" y="4133859"/>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pic>
        <p:nvPicPr>
          <p:cNvPr id="9" name="Google Shape;22;p59">
            <a:extLst>
              <a:ext uri="{FF2B5EF4-FFF2-40B4-BE49-F238E27FC236}">
                <a16:creationId xmlns:a16="http://schemas.microsoft.com/office/drawing/2014/main" id="{E7850871-5739-73D5-5D75-0E72BDF6CD14}"/>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747966458"/>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olo 1r + 2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1602829" y="2020777"/>
            <a:ext cx="4282887" cy="413630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6311090" y="2029543"/>
            <a:ext cx="4282887" cy="413630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1602829"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6311090"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7" name="Google Shape;22;p59">
            <a:extLst>
              <a:ext uri="{FF2B5EF4-FFF2-40B4-BE49-F238E27FC236}">
                <a16:creationId xmlns:a16="http://schemas.microsoft.com/office/drawing/2014/main" id="{BD26FBFB-ECA2-F8C3-F642-7A7916D82C2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562432829"/>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olo 1r + 4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1602829" y="2020777"/>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1602829" y="4119033"/>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6311090" y="2029543"/>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6311090" y="4127799"/>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1602829"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6311090"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1602829" y="3658860"/>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6311090" y="3658860"/>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9" name="Google Shape;22;p59">
            <a:extLst>
              <a:ext uri="{FF2B5EF4-FFF2-40B4-BE49-F238E27FC236}">
                <a16:creationId xmlns:a16="http://schemas.microsoft.com/office/drawing/2014/main" id="{1204E11B-E7B8-B8D1-1085-0D2804BC59E9}"/>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399902196"/>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olo 1r + 6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479424" y="2026278"/>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479424" y="412453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4488822" y="203504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4488822" y="4133300"/>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479424"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4488822"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479424"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4488822"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9" name="Google Shape;49;p33">
            <a:extLst>
              <a:ext uri="{FF2B5EF4-FFF2-40B4-BE49-F238E27FC236}">
                <a16:creationId xmlns:a16="http://schemas.microsoft.com/office/drawing/2014/main" id="{52B82064-0F61-6989-1713-AA53406B8BAF}"/>
              </a:ext>
            </a:extLst>
          </p:cNvPr>
          <p:cNvSpPr txBox="1">
            <a:spLocks noGrp="1"/>
          </p:cNvSpPr>
          <p:nvPr>
            <p:ph type="body" idx="23"/>
          </p:nvPr>
        </p:nvSpPr>
        <p:spPr>
          <a:xfrm>
            <a:off x="8498219" y="203504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0" name="Google Shape;49;p33">
            <a:extLst>
              <a:ext uri="{FF2B5EF4-FFF2-40B4-BE49-F238E27FC236}">
                <a16:creationId xmlns:a16="http://schemas.microsoft.com/office/drawing/2014/main" id="{118DFD97-DF68-4FBF-4F38-4BC6C596D33B}"/>
              </a:ext>
            </a:extLst>
          </p:cNvPr>
          <p:cNvSpPr txBox="1">
            <a:spLocks noGrp="1"/>
          </p:cNvSpPr>
          <p:nvPr>
            <p:ph type="body" idx="24"/>
          </p:nvPr>
        </p:nvSpPr>
        <p:spPr>
          <a:xfrm>
            <a:off x="8498219" y="4133300"/>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1" name="Google Shape;49;p33">
            <a:extLst>
              <a:ext uri="{FF2B5EF4-FFF2-40B4-BE49-F238E27FC236}">
                <a16:creationId xmlns:a16="http://schemas.microsoft.com/office/drawing/2014/main" id="{4AB47F17-5CDC-980F-0C1D-A0CE8311D737}"/>
              </a:ext>
            </a:extLst>
          </p:cNvPr>
          <p:cNvSpPr txBox="1">
            <a:spLocks noGrp="1"/>
          </p:cNvSpPr>
          <p:nvPr>
            <p:ph type="body" idx="25" hasCustomPrompt="1"/>
          </p:nvPr>
        </p:nvSpPr>
        <p:spPr>
          <a:xfrm>
            <a:off x="8498219"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12" name="Google Shape;49;p33">
            <a:extLst>
              <a:ext uri="{FF2B5EF4-FFF2-40B4-BE49-F238E27FC236}">
                <a16:creationId xmlns:a16="http://schemas.microsoft.com/office/drawing/2014/main" id="{FF18CC74-2F07-4A95-870B-7863D76531E1}"/>
              </a:ext>
            </a:extLst>
          </p:cNvPr>
          <p:cNvSpPr txBox="1">
            <a:spLocks noGrp="1"/>
          </p:cNvSpPr>
          <p:nvPr>
            <p:ph type="body" idx="26" hasCustomPrompt="1"/>
          </p:nvPr>
        </p:nvSpPr>
        <p:spPr>
          <a:xfrm>
            <a:off x="8498219"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13" name="Google Shape;22;p59">
            <a:extLst>
              <a:ext uri="{FF2B5EF4-FFF2-40B4-BE49-F238E27FC236}">
                <a16:creationId xmlns:a16="http://schemas.microsoft.com/office/drawing/2014/main" id="{CC7BC2B0-7172-C784-AD16-52A366AAED8F}"/>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752982013"/>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Vuota">
    <p:spTree>
      <p:nvGrpSpPr>
        <p:cNvPr id="1" name=""/>
        <p:cNvGrpSpPr/>
        <p:nvPr/>
      </p:nvGrpSpPr>
      <p:grpSpPr>
        <a:xfrm>
          <a:off x="0" y="0"/>
          <a:ext cx="0" cy="0"/>
          <a:chOff x="0" y="0"/>
          <a:chExt cx="0" cy="0"/>
        </a:xfrm>
      </p:grpSpPr>
      <p:sp>
        <p:nvSpPr>
          <p:cNvPr id="2" name="Segnaposto numero diapositiva 27">
            <a:extLst>
              <a:ext uri="{FF2B5EF4-FFF2-40B4-BE49-F238E27FC236}">
                <a16:creationId xmlns:a16="http://schemas.microsoft.com/office/drawing/2014/main" id="{CBFC3D46-7EDE-F2B2-153F-365320C422CB}"/>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dirty="0"/>
          </a:p>
        </p:txBody>
      </p:sp>
      <p:pic>
        <p:nvPicPr>
          <p:cNvPr id="4" name="Google Shape;22;p59">
            <a:extLst>
              <a:ext uri="{FF2B5EF4-FFF2-40B4-BE49-F238E27FC236}">
                <a16:creationId xmlns:a16="http://schemas.microsoft.com/office/drawing/2014/main" id="{B2873DE1-017C-70DF-87FF-27739953B0C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4640730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Grazie blu">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B3315BB8-8CB4-3E6B-C1C7-DED7876E0462}"/>
              </a:ext>
            </a:extLst>
          </p:cNvPr>
          <p:cNvSpPr/>
          <p:nvPr userDrawn="1"/>
        </p:nvSpPr>
        <p:spPr>
          <a:xfrm>
            <a:off x="219075" y="239394"/>
            <a:ext cx="11753850" cy="6379213"/>
          </a:xfrm>
          <a:prstGeom prst="rect">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9CA6E5FE-A0B4-93F6-1246-6E8B5B268326}"/>
              </a:ext>
            </a:extLst>
          </p:cNvPr>
          <p:cNvSpPr/>
          <p:nvPr userDrawn="1"/>
        </p:nvSpPr>
        <p:spPr>
          <a:xfrm>
            <a:off x="458032" y="477312"/>
            <a:ext cx="11275936" cy="5903376"/>
          </a:xfrm>
          <a:prstGeom prst="rect">
            <a:avLst/>
          </a:prstGeom>
          <a:solidFill>
            <a:schemeClr val="bg1">
              <a:alpha val="69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FED1AD7A-F202-56E3-C271-D8855CAE9DD4}"/>
              </a:ext>
            </a:extLst>
          </p:cNvPr>
          <p:cNvSpPr/>
          <p:nvPr userDrawn="1"/>
        </p:nvSpPr>
        <p:spPr>
          <a:xfrm>
            <a:off x="703139" y="719496"/>
            <a:ext cx="10785723" cy="5419009"/>
          </a:xfrm>
          <a:prstGeom prst="rect">
            <a:avLst/>
          </a:prstGeom>
          <a:solidFill>
            <a:schemeClr val="bg1">
              <a:alpha val="537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Google Shape;50;p33">
            <a:extLst>
              <a:ext uri="{FF2B5EF4-FFF2-40B4-BE49-F238E27FC236}">
                <a16:creationId xmlns:a16="http://schemas.microsoft.com/office/drawing/2014/main" id="{7CF8FF87-A8F7-DC61-A5F0-06F60C1538E5}"/>
              </a:ext>
            </a:extLst>
          </p:cNvPr>
          <p:cNvSpPr txBox="1">
            <a:spLocks noGrp="1"/>
          </p:cNvSpPr>
          <p:nvPr>
            <p:ph type="body" idx="2" hasCustomPrompt="1"/>
          </p:nvPr>
        </p:nvSpPr>
        <p:spPr>
          <a:xfrm>
            <a:off x="1183120" y="3096262"/>
            <a:ext cx="4677930" cy="66547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1000"/>
              </a:spcBef>
              <a:spcAft>
                <a:spcPts val="0"/>
              </a:spcAft>
              <a:buClr>
                <a:schemeClr val="lt1"/>
              </a:buClr>
              <a:buSzPts val="4800"/>
              <a:buFont typeface="Arial"/>
              <a:buNone/>
              <a:defRPr sz="4000" b="1" i="0" u="none" strike="noStrike" cap="none">
                <a:solidFill>
                  <a:schemeClr val="bg1"/>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GRAZIE</a:t>
            </a:r>
            <a:endParaRPr dirty="0"/>
          </a:p>
        </p:txBody>
      </p:sp>
      <p:cxnSp>
        <p:nvCxnSpPr>
          <p:cNvPr id="9" name="Google Shape;51;p33">
            <a:extLst>
              <a:ext uri="{FF2B5EF4-FFF2-40B4-BE49-F238E27FC236}">
                <a16:creationId xmlns:a16="http://schemas.microsoft.com/office/drawing/2014/main" id="{BEC8C15E-EDE3-3C88-03C7-F08196E2E45F}"/>
              </a:ext>
            </a:extLst>
          </p:cNvPr>
          <p:cNvCxnSpPr>
            <a:cxnSpLocks/>
          </p:cNvCxnSpPr>
          <p:nvPr userDrawn="1"/>
        </p:nvCxnSpPr>
        <p:spPr>
          <a:xfrm>
            <a:off x="1183120" y="3922130"/>
            <a:ext cx="1998592" cy="0"/>
          </a:xfrm>
          <a:prstGeom prst="straightConnector1">
            <a:avLst/>
          </a:prstGeom>
          <a:noFill/>
          <a:ln w="28575" cap="flat" cmpd="sng">
            <a:solidFill>
              <a:schemeClr val="bg1"/>
            </a:solidFill>
            <a:prstDash val="solid"/>
            <a:miter lim="800000"/>
            <a:headEnd type="none" w="sm" len="sm"/>
            <a:tailEnd type="none" w="sm" len="sm"/>
          </a:ln>
        </p:spPr>
      </p:cxnSp>
      <p:pic>
        <p:nvPicPr>
          <p:cNvPr id="5" name="Immagine 4">
            <a:extLst>
              <a:ext uri="{FF2B5EF4-FFF2-40B4-BE49-F238E27FC236}">
                <a16:creationId xmlns:a16="http://schemas.microsoft.com/office/drawing/2014/main" id="{EE242AE6-9EB7-B556-3AE5-D532122A6C83}"/>
              </a:ext>
            </a:extLst>
          </p:cNvPr>
          <p:cNvPicPr>
            <a:picLocks noChangeAspect="1"/>
          </p:cNvPicPr>
          <p:nvPr userDrawn="1"/>
        </p:nvPicPr>
        <p:blipFill>
          <a:blip r:embed="rId2"/>
          <a:stretch>
            <a:fillRect/>
          </a:stretch>
        </p:blipFill>
        <p:spPr>
          <a:xfrm>
            <a:off x="8258394" y="826243"/>
            <a:ext cx="2814477" cy="1029353"/>
          </a:xfrm>
          <a:prstGeom prst="rect">
            <a:avLst/>
          </a:prstGeom>
        </p:spPr>
      </p:pic>
    </p:spTree>
    <p:extLst>
      <p:ext uri="{BB962C8B-B14F-4D97-AF65-F5344CB8AC3E}">
        <p14:creationId xmlns:p14="http://schemas.microsoft.com/office/powerpoint/2010/main" val="851752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Grazie Bianco">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F9BFC1FA-1240-C763-910F-ECD03DE12411}"/>
              </a:ext>
            </a:extLst>
          </p:cNvPr>
          <p:cNvSpPr/>
          <p:nvPr userDrawn="1"/>
        </p:nvSpPr>
        <p:spPr>
          <a:xfrm>
            <a:off x="221720" y="239394"/>
            <a:ext cx="11748560" cy="6379213"/>
          </a:xfrm>
          <a:prstGeom prst="rect">
            <a:avLst/>
          </a:prstGeom>
          <a:solidFill>
            <a:schemeClr val="bg1">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33E6D450-5658-7B2D-F247-5A2CEF5BA0DC}"/>
              </a:ext>
            </a:extLst>
          </p:cNvPr>
          <p:cNvSpPr/>
          <p:nvPr userDrawn="1"/>
        </p:nvSpPr>
        <p:spPr>
          <a:xfrm>
            <a:off x="460570" y="477312"/>
            <a:ext cx="11270861" cy="5903376"/>
          </a:xfrm>
          <a:prstGeom prst="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46DA85F7-77B0-A0B3-90F0-CFEFB15382B2}"/>
              </a:ext>
            </a:extLst>
          </p:cNvPr>
          <p:cNvSpPr/>
          <p:nvPr userDrawn="1"/>
        </p:nvSpPr>
        <p:spPr>
          <a:xfrm>
            <a:off x="705566" y="719496"/>
            <a:ext cx="10780869" cy="5419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FF"/>
              </a:solidFill>
            </a:endParaRPr>
          </a:p>
        </p:txBody>
      </p:sp>
      <p:cxnSp>
        <p:nvCxnSpPr>
          <p:cNvPr id="2" name="Google Shape;51;p33">
            <a:extLst>
              <a:ext uri="{FF2B5EF4-FFF2-40B4-BE49-F238E27FC236}">
                <a16:creationId xmlns:a16="http://schemas.microsoft.com/office/drawing/2014/main" id="{C015CA7F-733E-9F17-591D-1564A8F79386}"/>
              </a:ext>
            </a:extLst>
          </p:cNvPr>
          <p:cNvCxnSpPr>
            <a:cxnSpLocks/>
          </p:cNvCxnSpPr>
          <p:nvPr userDrawn="1"/>
        </p:nvCxnSpPr>
        <p:spPr>
          <a:xfrm>
            <a:off x="1183120" y="3922130"/>
            <a:ext cx="1998592" cy="0"/>
          </a:xfrm>
          <a:prstGeom prst="straightConnector1">
            <a:avLst/>
          </a:prstGeom>
          <a:noFill/>
          <a:ln w="28575" cap="flat" cmpd="sng">
            <a:solidFill>
              <a:schemeClr val="accent1"/>
            </a:solidFill>
            <a:prstDash val="solid"/>
            <a:miter lim="800000"/>
            <a:headEnd type="none" w="sm" len="sm"/>
            <a:tailEnd type="none" w="sm" len="sm"/>
          </a:ln>
        </p:spPr>
      </p:cxnSp>
      <p:sp>
        <p:nvSpPr>
          <p:cNvPr id="5" name="Google Shape;50;p33">
            <a:extLst>
              <a:ext uri="{FF2B5EF4-FFF2-40B4-BE49-F238E27FC236}">
                <a16:creationId xmlns:a16="http://schemas.microsoft.com/office/drawing/2014/main" id="{69110B91-D87F-9410-2787-EB118809D59F}"/>
              </a:ext>
            </a:extLst>
          </p:cNvPr>
          <p:cNvSpPr txBox="1">
            <a:spLocks noGrp="1"/>
          </p:cNvSpPr>
          <p:nvPr>
            <p:ph type="body" idx="2" hasCustomPrompt="1"/>
          </p:nvPr>
        </p:nvSpPr>
        <p:spPr>
          <a:xfrm>
            <a:off x="1183120" y="3096262"/>
            <a:ext cx="4677930" cy="66547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1000"/>
              </a:spcBef>
              <a:spcAft>
                <a:spcPts val="0"/>
              </a:spcAft>
              <a:buClr>
                <a:schemeClr val="lt1"/>
              </a:buClr>
              <a:buSzPts val="4800"/>
              <a:buFont typeface="Arial"/>
              <a:buNone/>
              <a:defRPr sz="4000" b="1" i="0" u="none" strike="noStrike" cap="none">
                <a:solidFill>
                  <a:schemeClr val="accent1"/>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GRAZIE</a:t>
            </a:r>
            <a:endParaRPr dirty="0"/>
          </a:p>
        </p:txBody>
      </p:sp>
      <p:pic>
        <p:nvPicPr>
          <p:cNvPr id="3" name="Immagine 2">
            <a:extLst>
              <a:ext uri="{FF2B5EF4-FFF2-40B4-BE49-F238E27FC236}">
                <a16:creationId xmlns:a16="http://schemas.microsoft.com/office/drawing/2014/main" id="{AD362671-8BDE-0C18-4A0D-AE167D56138E}"/>
              </a:ext>
            </a:extLst>
          </p:cNvPr>
          <p:cNvPicPr>
            <a:picLocks noChangeAspect="1"/>
          </p:cNvPicPr>
          <p:nvPr userDrawn="1"/>
        </p:nvPicPr>
        <p:blipFill>
          <a:blip r:embed="rId2"/>
          <a:srcRect/>
          <a:stretch/>
        </p:blipFill>
        <p:spPr>
          <a:xfrm>
            <a:off x="8258685" y="827435"/>
            <a:ext cx="2813893" cy="1026968"/>
          </a:xfrm>
          <a:prstGeom prst="rect">
            <a:avLst/>
          </a:prstGeom>
        </p:spPr>
      </p:pic>
    </p:spTree>
    <p:extLst>
      <p:ext uri="{BB962C8B-B14F-4D97-AF65-F5344CB8AC3E}">
        <p14:creationId xmlns:p14="http://schemas.microsoft.com/office/powerpoint/2010/main" val="1314523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Agenda 1">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79425" y="368300"/>
            <a:ext cx="10440988" cy="46303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dirty="0"/>
          </a:p>
        </p:txBody>
      </p:sp>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1227863" y="1350608"/>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dirty="0"/>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479425" y="1301373"/>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1227863" y="1999181"/>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dirty="0"/>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479425" y="1949946"/>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1227863" y="2646714"/>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479425" y="2597479"/>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1227863" y="3294247"/>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479425" y="3245012"/>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1227863" y="3941780"/>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479425" y="3892545"/>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1227863" y="4589313"/>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479425" y="4540078"/>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1227863" y="5236846"/>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479425" y="5187611"/>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pic>
        <p:nvPicPr>
          <p:cNvPr id="16" name="Google Shape;22;p59">
            <a:extLst>
              <a:ext uri="{FF2B5EF4-FFF2-40B4-BE49-F238E27FC236}">
                <a16:creationId xmlns:a16="http://schemas.microsoft.com/office/drawing/2014/main" id="{7E791E29-B99B-C7D5-451A-D6449DF2FCD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198600093"/>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Agenda 2">
    <p:spTree>
      <p:nvGrpSpPr>
        <p:cNvPr id="1" name=""/>
        <p:cNvGrpSpPr/>
        <p:nvPr/>
      </p:nvGrpSpPr>
      <p:grpSpPr>
        <a:xfrm>
          <a:off x="0" y="0"/>
          <a:ext cx="0" cy="0"/>
          <a:chOff x="0" y="0"/>
          <a:chExt cx="0" cy="0"/>
        </a:xfrm>
      </p:grpSpPr>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1244967" y="1350608"/>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dirty="0"/>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496528" y="1301373"/>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1244967" y="1999181"/>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496528" y="1949946"/>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1244967" y="2646714"/>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496528" y="2597479"/>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1244967" y="3294247"/>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496528" y="3245012"/>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1244967" y="3941780"/>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496528" y="3892545"/>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1244967" y="4589313"/>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dirty="0"/>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496528" y="4540078"/>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1244967" y="5236846"/>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dirty="0"/>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496528" y="5187611"/>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sp>
        <p:nvSpPr>
          <p:cNvPr id="16" name="Segnaposto numero diapositiva 27">
            <a:extLst>
              <a:ext uri="{FF2B5EF4-FFF2-40B4-BE49-F238E27FC236}">
                <a16:creationId xmlns:a16="http://schemas.microsoft.com/office/drawing/2014/main" id="{9470B9F8-B465-992B-3BDB-028A68625B96}"/>
              </a:ext>
            </a:extLst>
          </p:cNvPr>
          <p:cNvSpPr>
            <a:spLocks noGrp="1"/>
          </p:cNvSpPr>
          <p:nvPr>
            <p:ph type="sldNum" sz="quarter" idx="10"/>
          </p:nvPr>
        </p:nvSpPr>
        <p:spPr>
          <a:xfrm>
            <a:off x="479425" y="6381750"/>
            <a:ext cx="2743200" cy="365125"/>
          </a:xfrm>
          <a:prstGeom prst="rect">
            <a:avLst/>
          </a:prstGeom>
        </p:spPr>
        <p:txBody>
          <a:bodyPr lIns="0" tIns="0" rIns="0" bIns="0"/>
          <a:lstStyle>
            <a:lvl1pPr>
              <a:defRPr sz="1200">
                <a:solidFill>
                  <a:schemeClr val="tx1">
                    <a:lumMod val="90000"/>
                    <a:lumOff val="10000"/>
                  </a:schemeClr>
                </a:solidFill>
              </a:defRPr>
            </a:lvl1pPr>
          </a:lstStyle>
          <a:p>
            <a:fld id="{DBB407B1-F227-FC44-8239-9F50C0785540}" type="slidenum">
              <a:rPr lang="it-IT" smtClean="0"/>
              <a:pPr/>
              <a:t>‹N›</a:t>
            </a:fld>
            <a:endParaRPr lang="it-IT"/>
          </a:p>
        </p:txBody>
      </p:sp>
      <p:sp>
        <p:nvSpPr>
          <p:cNvPr id="17" name="Google Shape;57;p34">
            <a:extLst>
              <a:ext uri="{FF2B5EF4-FFF2-40B4-BE49-F238E27FC236}">
                <a16:creationId xmlns:a16="http://schemas.microsoft.com/office/drawing/2014/main" id="{BFAA23F8-9147-9837-D00F-BCEA11B78F43}"/>
              </a:ext>
            </a:extLst>
          </p:cNvPr>
          <p:cNvSpPr txBox="1">
            <a:spLocks noGrp="1"/>
          </p:cNvSpPr>
          <p:nvPr>
            <p:ph type="title" hasCustomPrompt="1"/>
          </p:nvPr>
        </p:nvSpPr>
        <p:spPr>
          <a:xfrm>
            <a:off x="479425" y="368300"/>
            <a:ext cx="10440988" cy="46303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pic>
        <p:nvPicPr>
          <p:cNvPr id="20" name="Google Shape;22;p59">
            <a:extLst>
              <a:ext uri="{FF2B5EF4-FFF2-40B4-BE49-F238E27FC236}">
                <a16:creationId xmlns:a16="http://schemas.microsoft.com/office/drawing/2014/main" id="{9D336A5B-3FCE-B7FC-E710-2EB262A6C4F0}"/>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98285171"/>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Paragrafo bianco">
    <p:spTree>
      <p:nvGrpSpPr>
        <p:cNvPr id="1" name=""/>
        <p:cNvGrpSpPr/>
        <p:nvPr/>
      </p:nvGrpSpPr>
      <p:grpSpPr>
        <a:xfrm>
          <a:off x="0" y="0"/>
          <a:ext cx="0" cy="0"/>
          <a:chOff x="0" y="0"/>
          <a:chExt cx="0" cy="0"/>
        </a:xfrm>
      </p:grpSpPr>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479425" y="3429000"/>
            <a:ext cx="11233150" cy="1129526"/>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chemeClr val="lt1"/>
              </a:buClr>
              <a:buSzPts val="3600"/>
              <a:buFont typeface="Arial"/>
              <a:buNone/>
              <a:defRPr sz="2800" b="0" i="0" u="none" strike="noStrike" cap="none">
                <a:solidFill>
                  <a:srgbClr val="0C6C90"/>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479425" y="3189886"/>
            <a:ext cx="1124109" cy="0"/>
          </a:xfrm>
          <a:prstGeom prst="straightConnector1">
            <a:avLst/>
          </a:prstGeom>
          <a:noFill/>
          <a:ln w="28575" cap="flat" cmpd="sng">
            <a:solidFill>
              <a:srgbClr val="0C6C90"/>
            </a:solidFill>
            <a:prstDash val="solid"/>
            <a:miter lim="800000"/>
            <a:headEnd type="none" w="sm" len="sm"/>
            <a:tailEnd type="none" w="sm" len="sm"/>
          </a:ln>
        </p:spPr>
      </p:cxnSp>
      <p:sp>
        <p:nvSpPr>
          <p:cNvPr id="3" name="Segnaposto numero diapositiva 27">
            <a:extLst>
              <a:ext uri="{FF2B5EF4-FFF2-40B4-BE49-F238E27FC236}">
                <a16:creationId xmlns:a16="http://schemas.microsoft.com/office/drawing/2014/main" id="{6C73F78E-B61E-E70B-AB98-0E7E10998C8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4" name="Google Shape;96;p1">
            <a:extLst>
              <a:ext uri="{FF2B5EF4-FFF2-40B4-BE49-F238E27FC236}">
                <a16:creationId xmlns:a16="http://schemas.microsoft.com/office/drawing/2014/main" id="{5FDD915D-BBB1-3A78-171F-DCA3457580C7}"/>
              </a:ext>
            </a:extLst>
          </p:cNvPr>
          <p:cNvSpPr txBox="1">
            <a:spLocks noGrp="1"/>
          </p:cNvSpPr>
          <p:nvPr>
            <p:ph type="body" idx="11" hasCustomPrompt="1"/>
          </p:nvPr>
        </p:nvSpPr>
        <p:spPr>
          <a:xfrm>
            <a:off x="479425" y="1775017"/>
            <a:ext cx="11233151" cy="1260368"/>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pic>
        <p:nvPicPr>
          <p:cNvPr id="2" name="Google Shape;22;p59">
            <a:extLst>
              <a:ext uri="{FF2B5EF4-FFF2-40B4-BE49-F238E27FC236}">
                <a16:creationId xmlns:a16="http://schemas.microsoft.com/office/drawing/2014/main" id="{219B1296-08CE-6034-2CC7-393140E245A8}"/>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710742361"/>
      </p:ext>
    </p:extLst>
  </p:cSld>
  <p:clrMapOvr>
    <a:masterClrMapping/>
  </p:clrMapOvr>
  <p:extLst>
    <p:ext uri="{DCECCB84-F9BA-43D5-87BE-67443E8EF086}">
      <p15:sldGuideLst xmlns:p15="http://schemas.microsoft.com/office/powerpoint/2012/main">
        <p15:guide id="1" orient="horz" pos="191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Paragrafo blu">
    <p:spTree>
      <p:nvGrpSpPr>
        <p:cNvPr id="1" name=""/>
        <p:cNvGrpSpPr/>
        <p:nvPr/>
      </p:nvGrpSpPr>
      <p:grpSpPr>
        <a:xfrm>
          <a:off x="0" y="0"/>
          <a:ext cx="0" cy="0"/>
          <a:chOff x="0" y="0"/>
          <a:chExt cx="0" cy="0"/>
        </a:xfrm>
      </p:grpSpPr>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479425" y="3429000"/>
            <a:ext cx="11233150" cy="1129526"/>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chemeClr val="lt1"/>
              </a:buClr>
              <a:buSzPts val="3600"/>
              <a:buFont typeface="Arial"/>
              <a:buNone/>
              <a:defRPr sz="2800" b="0" i="0" u="none" strike="noStrike" cap="none">
                <a:solidFill>
                  <a:schemeClr val="bg1"/>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479425" y="3189886"/>
            <a:ext cx="1124109" cy="0"/>
          </a:xfrm>
          <a:prstGeom prst="straightConnector1">
            <a:avLst/>
          </a:prstGeom>
          <a:noFill/>
          <a:ln w="28575" cap="flat" cmpd="sng">
            <a:solidFill>
              <a:schemeClr val="bg1"/>
            </a:solidFill>
            <a:prstDash val="solid"/>
            <a:miter lim="800000"/>
            <a:headEnd type="none" w="sm" len="sm"/>
            <a:tailEnd type="none" w="sm" len="sm"/>
          </a:ln>
        </p:spPr>
      </p:cxnSp>
      <p:sp>
        <p:nvSpPr>
          <p:cNvPr id="3" name="Segnaposto numero diapositiva 27">
            <a:extLst>
              <a:ext uri="{FF2B5EF4-FFF2-40B4-BE49-F238E27FC236}">
                <a16:creationId xmlns:a16="http://schemas.microsoft.com/office/drawing/2014/main" id="{6C73F78E-B61E-E70B-AB98-0E7E10998C8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bg1"/>
                </a:solidFill>
              </a:defRPr>
            </a:lvl1pPr>
          </a:lstStyle>
          <a:p>
            <a:fld id="{DBB407B1-F227-FC44-8239-9F50C0785540}" type="slidenum">
              <a:rPr lang="it-IT" smtClean="0"/>
              <a:pPr/>
              <a:t>‹N›</a:t>
            </a:fld>
            <a:endParaRPr lang="it-IT" dirty="0"/>
          </a:p>
        </p:txBody>
      </p:sp>
      <p:sp>
        <p:nvSpPr>
          <p:cNvPr id="4" name="Google Shape;96;p1">
            <a:extLst>
              <a:ext uri="{FF2B5EF4-FFF2-40B4-BE49-F238E27FC236}">
                <a16:creationId xmlns:a16="http://schemas.microsoft.com/office/drawing/2014/main" id="{5FDD915D-BBB1-3A78-171F-DCA3457580C7}"/>
              </a:ext>
            </a:extLst>
          </p:cNvPr>
          <p:cNvSpPr txBox="1">
            <a:spLocks noGrp="1"/>
          </p:cNvSpPr>
          <p:nvPr>
            <p:ph type="body" idx="11" hasCustomPrompt="1"/>
          </p:nvPr>
        </p:nvSpPr>
        <p:spPr>
          <a:xfrm>
            <a:off x="479425" y="1775017"/>
            <a:ext cx="11233151" cy="1260368"/>
          </a:xfrm>
          <a:prstGeom prst="rect">
            <a:avLst/>
          </a:prstGeom>
          <a:noFill/>
          <a:ln>
            <a:noFill/>
          </a:ln>
        </p:spPr>
        <p:txBody>
          <a:bodyPr spcFirstLastPara="1" wrap="square" lIns="0" tIns="0" rIns="0" bIns="0" anchor="b"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pic>
        <p:nvPicPr>
          <p:cNvPr id="2" name="Google Shape;22;p59">
            <a:extLst>
              <a:ext uri="{FF2B5EF4-FFF2-40B4-BE49-F238E27FC236}">
                <a16:creationId xmlns:a16="http://schemas.microsoft.com/office/drawing/2014/main" id="{FE2BE1C7-A9FC-15CA-C4A9-A2645587329E}"/>
              </a:ext>
            </a:extLst>
          </p:cNvPr>
          <p:cNvPicPr preferRelativeResize="0"/>
          <p:nvPr userDrawn="1"/>
        </p:nvPicPr>
        <p:blipFill>
          <a:blip r:embed="rId2"/>
          <a:srcRect/>
          <a:stretch/>
        </p:blipFill>
        <p:spPr>
          <a:xfrm>
            <a:off x="11004562" y="289166"/>
            <a:ext cx="757036" cy="607648"/>
          </a:xfrm>
          <a:prstGeom prst="rect">
            <a:avLst/>
          </a:prstGeom>
          <a:noFill/>
          <a:ln>
            <a:noFill/>
          </a:ln>
        </p:spPr>
      </p:pic>
    </p:spTree>
    <p:extLst>
      <p:ext uri="{BB962C8B-B14F-4D97-AF65-F5344CB8AC3E}">
        <p14:creationId xmlns:p14="http://schemas.microsoft.com/office/powerpoint/2010/main" val="3094872813"/>
      </p:ext>
    </p:extLst>
  </p:cSld>
  <p:clrMapOvr>
    <a:masterClrMapping/>
  </p:clrMapOvr>
  <p:extLst>
    <p:ext uri="{DCECCB84-F9BA-43D5-87BE-67443E8EF086}">
      <p15:sldGuideLst xmlns:p15="http://schemas.microsoft.com/office/powerpoint/2012/main">
        <p15:guide id="1" orient="horz" pos="191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Titolo 1r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268413"/>
            <a:ext cx="11233150" cy="4897437"/>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0CEC95FF-8E04-DBED-4860-07CFD35F87A6}"/>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611414238"/>
      </p:ext>
    </p:extLst>
  </p:cSld>
  <p:clrMapOvr>
    <a:masterClrMapping/>
  </p:clrMapOvr>
  <p:extLst>
    <p:ext uri="{DCECCB84-F9BA-43D5-87BE-67443E8EF086}">
      <p15:sldGuideLst xmlns:p15="http://schemas.microsoft.com/office/powerpoint/2012/main">
        <p15:guide id="1" orient="horz" pos="3317">
          <p15:clr>
            <a:srgbClr val="FBAE40"/>
          </p15:clr>
        </p15:guide>
        <p15:guide id="2" orient="horz" pos="79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itolo 2r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665288"/>
            <a:ext cx="11233150" cy="4500562"/>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4F90BB7E-EE21-2920-8F12-59BB468B606E}"/>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290576267"/>
      </p:ext>
    </p:extLst>
  </p:cSld>
  <p:clrMapOvr>
    <a:masterClrMapping/>
  </p:clrMapOvr>
  <p:extLst>
    <p:ext uri="{DCECCB84-F9BA-43D5-87BE-67443E8EF086}">
      <p15:sldGuideLst xmlns:p15="http://schemas.microsoft.com/office/powerpoint/2012/main">
        <p15:guide id="1" orient="horz" pos="300">
          <p15:clr>
            <a:srgbClr val="FBAE40"/>
          </p15:clr>
        </p15:guide>
        <p15:guide id="3" orient="horz" pos="1049">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Titolo 1r + sottotitolo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568627"/>
            <a:ext cx="11233150" cy="4597223"/>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920059"/>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13812D82-D3B9-1CA2-E0BF-279766A2B92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495004318"/>
      </p:ext>
    </p:extLst>
  </p:cSld>
  <p:clrMapOvr>
    <a:masterClrMapping/>
  </p:clrMapOvr>
  <p:extLst>
    <p:ext uri="{DCECCB84-F9BA-43D5-87BE-67443E8EF086}">
      <p15:sldGuideLst xmlns:p15="http://schemas.microsoft.com/office/powerpoint/2012/main">
        <p15:guide id="1" orient="horz" pos="3317">
          <p15:clr>
            <a:srgbClr val="FBAE40"/>
          </p15:clr>
        </p15:guide>
        <p15:guide id="2" orient="horz" pos="98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itolo 2r + sottotitolo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950036"/>
            <a:ext cx="11233150" cy="4215814"/>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1301467"/>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DEC90E98-2627-F408-3746-92CB9B4110BB}"/>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336258895"/>
      </p:ext>
    </p:extLst>
  </p:cSld>
  <p:clrMapOvr>
    <a:masterClrMapping/>
  </p:clrMapOvr>
  <p:extLst>
    <p:ext uri="{DCECCB84-F9BA-43D5-87BE-67443E8EF086}">
      <p15:sldGuideLst xmlns:p15="http://schemas.microsoft.com/office/powerpoint/2012/main">
        <p15:guide id="1" orient="horz" pos="300">
          <p15:clr>
            <a:srgbClr val="FBAE40"/>
          </p15:clr>
        </p15:guide>
        <p15:guide id="3" orient="horz" pos="123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olo 1r + icona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479425" y="3693721"/>
            <a:ext cx="11233150" cy="1315999"/>
          </a:xfrm>
          <a:prstGeom prst="rect">
            <a:avLst/>
          </a:prstGeom>
        </p:spPr>
        <p:txBody>
          <a:bodyPr spcFirstLastPara="1" vert="horz" wrap="square" lIns="91425" tIns="91425" rIns="91425" bIns="91425" rtlCol="0" anchor="t" anchorCtr="0">
            <a:noAutofit/>
          </a:bodyPr>
          <a:lstStyle>
            <a:lvl1pPr algn="ctr">
              <a:defRPr sz="2400" dirty="0"/>
            </a:lvl1pPr>
          </a:lstStyle>
          <a:p>
            <a:pPr lvl="0">
              <a:lnSpc>
                <a:spcPct val="100000"/>
              </a:lnSpc>
              <a:spcAft>
                <a:spcPts val="0"/>
              </a:spcAft>
              <a:buSzPts val="1400"/>
            </a:pPr>
            <a:endParaRPr dirty="0"/>
          </a:p>
        </p:txBody>
      </p:sp>
      <p:sp>
        <p:nvSpPr>
          <p:cNvPr id="3" name="Segnaposto testo 22">
            <a:extLst>
              <a:ext uri="{FF2B5EF4-FFF2-40B4-BE49-F238E27FC236}">
                <a16:creationId xmlns:a16="http://schemas.microsoft.com/office/drawing/2014/main" id="{26FF3620-27EF-3933-DD45-D5C3A96946B0}"/>
              </a:ext>
            </a:extLst>
          </p:cNvPr>
          <p:cNvSpPr>
            <a:spLocks noGrp="1"/>
          </p:cNvSpPr>
          <p:nvPr>
            <p:ph type="body" sz="quarter" idx="17" hasCustomPrompt="1"/>
          </p:nvPr>
        </p:nvSpPr>
        <p:spPr>
          <a:xfrm>
            <a:off x="5007768" y="2420742"/>
            <a:ext cx="2176463" cy="1272980"/>
          </a:xfrm>
        </p:spPr>
        <p:txBody>
          <a:bodyPr spcFirstLastPara="1" vert="horz" wrap="none" lIns="0" tIns="0" rIns="0" bIns="0" rtlCol="0" anchor="b"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pic>
        <p:nvPicPr>
          <p:cNvPr id="6" name="Google Shape;22;p59">
            <a:extLst>
              <a:ext uri="{FF2B5EF4-FFF2-40B4-BE49-F238E27FC236}">
                <a16:creationId xmlns:a16="http://schemas.microsoft.com/office/drawing/2014/main" id="{28362939-8BBA-2F3C-0C8B-BC10EB36D80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744675297"/>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Titolo 1r + 4 box icona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2735822" y="2039365"/>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endParaRPr dirty="0"/>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2735822" y="4137621"/>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endParaRPr dirty="0"/>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8498222" y="2044406"/>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endParaRPr dirty="0"/>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8498222" y="4142662"/>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endParaRPr dirty="0"/>
          </a:p>
        </p:txBody>
      </p:sp>
      <p:sp>
        <p:nvSpPr>
          <p:cNvPr id="23" name="Segnaposto testo 22">
            <a:extLst>
              <a:ext uri="{FF2B5EF4-FFF2-40B4-BE49-F238E27FC236}">
                <a16:creationId xmlns:a16="http://schemas.microsoft.com/office/drawing/2014/main" id="{41BFAE61-C1DF-3976-6E37-DFC90A5AD5CD}"/>
              </a:ext>
            </a:extLst>
          </p:cNvPr>
          <p:cNvSpPr>
            <a:spLocks noGrp="1"/>
          </p:cNvSpPr>
          <p:nvPr>
            <p:ph type="body" sz="quarter" idx="15" hasCustomPrompt="1"/>
          </p:nvPr>
        </p:nvSpPr>
        <p:spPr>
          <a:xfrm>
            <a:off x="479425" y="2039365"/>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4" name="Segnaposto testo 22">
            <a:extLst>
              <a:ext uri="{FF2B5EF4-FFF2-40B4-BE49-F238E27FC236}">
                <a16:creationId xmlns:a16="http://schemas.microsoft.com/office/drawing/2014/main" id="{D4C969D8-DA2D-47C9-6CDF-2EAE31D6B64F}"/>
              </a:ext>
            </a:extLst>
          </p:cNvPr>
          <p:cNvSpPr>
            <a:spLocks noGrp="1"/>
          </p:cNvSpPr>
          <p:nvPr>
            <p:ph type="body" sz="quarter" idx="16" hasCustomPrompt="1"/>
          </p:nvPr>
        </p:nvSpPr>
        <p:spPr>
          <a:xfrm>
            <a:off x="6241824" y="2039327"/>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5" name="Segnaposto testo 22">
            <a:extLst>
              <a:ext uri="{FF2B5EF4-FFF2-40B4-BE49-F238E27FC236}">
                <a16:creationId xmlns:a16="http://schemas.microsoft.com/office/drawing/2014/main" id="{4F0937AB-7A08-F2F3-C18A-0A537D323EA9}"/>
              </a:ext>
            </a:extLst>
          </p:cNvPr>
          <p:cNvSpPr>
            <a:spLocks noGrp="1"/>
          </p:cNvSpPr>
          <p:nvPr>
            <p:ph type="body" sz="quarter" idx="17" hasCustomPrompt="1"/>
          </p:nvPr>
        </p:nvSpPr>
        <p:spPr>
          <a:xfrm>
            <a:off x="479425" y="4137659"/>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6" name="Segnaposto testo 22">
            <a:extLst>
              <a:ext uri="{FF2B5EF4-FFF2-40B4-BE49-F238E27FC236}">
                <a16:creationId xmlns:a16="http://schemas.microsoft.com/office/drawing/2014/main" id="{73B94C81-6F29-CC4C-B6EC-CD8F3F01EC40}"/>
              </a:ext>
            </a:extLst>
          </p:cNvPr>
          <p:cNvSpPr>
            <a:spLocks noGrp="1"/>
          </p:cNvSpPr>
          <p:nvPr>
            <p:ph type="body" sz="quarter" idx="18" hasCustomPrompt="1"/>
          </p:nvPr>
        </p:nvSpPr>
        <p:spPr>
          <a:xfrm>
            <a:off x="6241824" y="4137621"/>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pic>
        <p:nvPicPr>
          <p:cNvPr id="3" name="Google Shape;22;p59">
            <a:extLst>
              <a:ext uri="{FF2B5EF4-FFF2-40B4-BE49-F238E27FC236}">
                <a16:creationId xmlns:a16="http://schemas.microsoft.com/office/drawing/2014/main" id="{1AFCAC70-BC7E-CDED-81BB-7BECED9180E0}"/>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933090349"/>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Titolo 1r + 4 box icona,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2735822" y="2499502"/>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2735822" y="4597758"/>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8498222" y="2504543"/>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8498222" y="4602799"/>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3" name="Segnaposto testo 22">
            <a:extLst>
              <a:ext uri="{FF2B5EF4-FFF2-40B4-BE49-F238E27FC236}">
                <a16:creationId xmlns:a16="http://schemas.microsoft.com/office/drawing/2014/main" id="{41BFAE61-C1DF-3976-6E37-DFC90A5AD5CD}"/>
              </a:ext>
            </a:extLst>
          </p:cNvPr>
          <p:cNvSpPr>
            <a:spLocks noGrp="1"/>
          </p:cNvSpPr>
          <p:nvPr>
            <p:ph type="body" sz="quarter" idx="15" hasCustomPrompt="1"/>
          </p:nvPr>
        </p:nvSpPr>
        <p:spPr>
          <a:xfrm>
            <a:off x="479425" y="2039365"/>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4" name="Segnaposto testo 22">
            <a:extLst>
              <a:ext uri="{FF2B5EF4-FFF2-40B4-BE49-F238E27FC236}">
                <a16:creationId xmlns:a16="http://schemas.microsoft.com/office/drawing/2014/main" id="{D4C969D8-DA2D-47C9-6CDF-2EAE31D6B64F}"/>
              </a:ext>
            </a:extLst>
          </p:cNvPr>
          <p:cNvSpPr>
            <a:spLocks noGrp="1"/>
          </p:cNvSpPr>
          <p:nvPr>
            <p:ph type="body" sz="quarter" idx="16" hasCustomPrompt="1"/>
          </p:nvPr>
        </p:nvSpPr>
        <p:spPr>
          <a:xfrm>
            <a:off x="6241824" y="2039327"/>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5" name="Segnaposto testo 22">
            <a:extLst>
              <a:ext uri="{FF2B5EF4-FFF2-40B4-BE49-F238E27FC236}">
                <a16:creationId xmlns:a16="http://schemas.microsoft.com/office/drawing/2014/main" id="{4F0937AB-7A08-F2F3-C18A-0A537D323EA9}"/>
              </a:ext>
            </a:extLst>
          </p:cNvPr>
          <p:cNvSpPr>
            <a:spLocks noGrp="1"/>
          </p:cNvSpPr>
          <p:nvPr>
            <p:ph type="body" sz="quarter" idx="17" hasCustomPrompt="1"/>
          </p:nvPr>
        </p:nvSpPr>
        <p:spPr>
          <a:xfrm>
            <a:off x="479425" y="4137659"/>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6" name="Segnaposto testo 22">
            <a:extLst>
              <a:ext uri="{FF2B5EF4-FFF2-40B4-BE49-F238E27FC236}">
                <a16:creationId xmlns:a16="http://schemas.microsoft.com/office/drawing/2014/main" id="{73B94C81-6F29-CC4C-B6EC-CD8F3F01EC40}"/>
              </a:ext>
            </a:extLst>
          </p:cNvPr>
          <p:cNvSpPr>
            <a:spLocks noGrp="1"/>
          </p:cNvSpPr>
          <p:nvPr>
            <p:ph type="body" sz="quarter" idx="18" hasCustomPrompt="1"/>
          </p:nvPr>
        </p:nvSpPr>
        <p:spPr>
          <a:xfrm>
            <a:off x="6241824" y="4137621"/>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2735822" y="2039328"/>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8498222" y="2035603"/>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2735822" y="4137584"/>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8498222" y="4133859"/>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pic>
        <p:nvPicPr>
          <p:cNvPr id="9" name="Google Shape;22;p59">
            <a:extLst>
              <a:ext uri="{FF2B5EF4-FFF2-40B4-BE49-F238E27FC236}">
                <a16:creationId xmlns:a16="http://schemas.microsoft.com/office/drawing/2014/main" id="{E7850871-5739-73D5-5D75-0E72BDF6CD14}"/>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736120736"/>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Titolo 1r + 2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1602829" y="2020777"/>
            <a:ext cx="4282887" cy="413630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6311090" y="2029543"/>
            <a:ext cx="4282887" cy="413630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1602829"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6311090"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7" name="Google Shape;22;p59">
            <a:extLst>
              <a:ext uri="{FF2B5EF4-FFF2-40B4-BE49-F238E27FC236}">
                <a16:creationId xmlns:a16="http://schemas.microsoft.com/office/drawing/2014/main" id="{BD26FBFB-ECA2-F8C3-F642-7A7916D82C2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4092277633"/>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olo 1r + 4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1602829" y="2020777"/>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1602829" y="4119033"/>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6311090" y="2029543"/>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6311090" y="4127799"/>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1602829"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6311090"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1602829" y="3658860"/>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6311090" y="3658860"/>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9" name="Google Shape;22;p59">
            <a:extLst>
              <a:ext uri="{FF2B5EF4-FFF2-40B4-BE49-F238E27FC236}">
                <a16:creationId xmlns:a16="http://schemas.microsoft.com/office/drawing/2014/main" id="{1204E11B-E7B8-B8D1-1085-0D2804BC59E9}"/>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855303272"/>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Titolo 1r + 6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479424" y="2026278"/>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479424" y="412453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4488822" y="203504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4488822" y="4133300"/>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479424"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4488822"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479424"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4488822"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9" name="Google Shape;49;p33">
            <a:extLst>
              <a:ext uri="{FF2B5EF4-FFF2-40B4-BE49-F238E27FC236}">
                <a16:creationId xmlns:a16="http://schemas.microsoft.com/office/drawing/2014/main" id="{52B82064-0F61-6989-1713-AA53406B8BAF}"/>
              </a:ext>
            </a:extLst>
          </p:cNvPr>
          <p:cNvSpPr txBox="1">
            <a:spLocks noGrp="1"/>
          </p:cNvSpPr>
          <p:nvPr>
            <p:ph type="body" idx="23"/>
          </p:nvPr>
        </p:nvSpPr>
        <p:spPr>
          <a:xfrm>
            <a:off x="8498219" y="203504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10" name="Google Shape;49;p33">
            <a:extLst>
              <a:ext uri="{FF2B5EF4-FFF2-40B4-BE49-F238E27FC236}">
                <a16:creationId xmlns:a16="http://schemas.microsoft.com/office/drawing/2014/main" id="{118DFD97-DF68-4FBF-4F38-4BC6C596D33B}"/>
              </a:ext>
            </a:extLst>
          </p:cNvPr>
          <p:cNvSpPr txBox="1">
            <a:spLocks noGrp="1"/>
          </p:cNvSpPr>
          <p:nvPr>
            <p:ph type="body" idx="24"/>
          </p:nvPr>
        </p:nvSpPr>
        <p:spPr>
          <a:xfrm>
            <a:off x="8498219" y="4133300"/>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endParaRPr dirty="0"/>
          </a:p>
        </p:txBody>
      </p:sp>
      <p:sp>
        <p:nvSpPr>
          <p:cNvPr id="11" name="Google Shape;49;p33">
            <a:extLst>
              <a:ext uri="{FF2B5EF4-FFF2-40B4-BE49-F238E27FC236}">
                <a16:creationId xmlns:a16="http://schemas.microsoft.com/office/drawing/2014/main" id="{4AB47F17-5CDC-980F-0C1D-A0CE8311D737}"/>
              </a:ext>
            </a:extLst>
          </p:cNvPr>
          <p:cNvSpPr txBox="1">
            <a:spLocks noGrp="1"/>
          </p:cNvSpPr>
          <p:nvPr>
            <p:ph type="body" idx="25" hasCustomPrompt="1"/>
          </p:nvPr>
        </p:nvSpPr>
        <p:spPr>
          <a:xfrm>
            <a:off x="8498219"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12" name="Google Shape;49;p33">
            <a:extLst>
              <a:ext uri="{FF2B5EF4-FFF2-40B4-BE49-F238E27FC236}">
                <a16:creationId xmlns:a16="http://schemas.microsoft.com/office/drawing/2014/main" id="{FF18CC74-2F07-4A95-870B-7863D76531E1}"/>
              </a:ext>
            </a:extLst>
          </p:cNvPr>
          <p:cNvSpPr txBox="1">
            <a:spLocks noGrp="1"/>
          </p:cNvSpPr>
          <p:nvPr>
            <p:ph type="body" idx="26" hasCustomPrompt="1"/>
          </p:nvPr>
        </p:nvSpPr>
        <p:spPr>
          <a:xfrm>
            <a:off x="8498219"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13" name="Google Shape;22;p59">
            <a:extLst>
              <a:ext uri="{FF2B5EF4-FFF2-40B4-BE49-F238E27FC236}">
                <a16:creationId xmlns:a16="http://schemas.microsoft.com/office/drawing/2014/main" id="{CC7BC2B0-7172-C784-AD16-52A366AAED8F}"/>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945821663"/>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immag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2315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0" y="0"/>
            <a:ext cx="12192000" cy="6858000"/>
          </a:xfrm>
          <a:prstGeom prst="rect">
            <a:avLst/>
          </a:prstGeom>
          <a:gradFill>
            <a:gsLst>
              <a:gs pos="77000">
                <a:srgbClr val="14729F"/>
              </a:gs>
              <a:gs pos="30000">
                <a:srgbClr val="105273"/>
              </a:gs>
              <a:gs pos="100000">
                <a:srgbClr val="1792CA"/>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7" name="Immagine 16">
            <a:extLst>
              <a:ext uri="{FF2B5EF4-FFF2-40B4-BE49-F238E27FC236}">
                <a16:creationId xmlns:a16="http://schemas.microsoft.com/office/drawing/2014/main" id="{48A40CB9-10EE-86BB-FF4E-4BC3F461563A}"/>
              </a:ext>
            </a:extLst>
          </p:cNvPr>
          <p:cNvPicPr>
            <a:picLocks noChangeAspect="1"/>
          </p:cNvPicPr>
          <p:nvPr userDrawn="1"/>
        </p:nvPicPr>
        <p:blipFill>
          <a:blip r:embed="rId2"/>
          <a:stretch>
            <a:fillRect/>
          </a:stretch>
        </p:blipFill>
        <p:spPr>
          <a:xfrm>
            <a:off x="5219584" y="1661468"/>
            <a:ext cx="13241903" cy="10950915"/>
          </a:xfrm>
          <a:prstGeom prst="rect">
            <a:avLst/>
          </a:prstGeom>
        </p:spPr>
      </p:pic>
      <p:sp>
        <p:nvSpPr>
          <p:cNvPr id="19" name="Google Shape;57;p34">
            <a:extLst>
              <a:ext uri="{FF2B5EF4-FFF2-40B4-BE49-F238E27FC236}">
                <a16:creationId xmlns:a16="http://schemas.microsoft.com/office/drawing/2014/main" id="{58AD37B3-8CD6-82F1-C94A-F17F0D8EECD6}"/>
              </a:ext>
            </a:extLst>
          </p:cNvPr>
          <p:cNvSpPr txBox="1">
            <a:spLocks/>
          </p:cNvSpPr>
          <p:nvPr userDrawn="1"/>
        </p:nvSpPr>
        <p:spPr>
          <a:xfrm>
            <a:off x="487335" y="6021799"/>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l"/>
            <a:r>
              <a:rPr lang="it-IT" sz="4400" b="1" i="0" dirty="0">
                <a:solidFill>
                  <a:schemeClr val="bg1"/>
                </a:solidFill>
                <a:latin typeface="Montserrat" pitchFamily="2" charset="77"/>
              </a:rPr>
              <a:t>Eni</a:t>
            </a:r>
          </a:p>
        </p:txBody>
      </p:sp>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p:nvPr>
        </p:nvSpPr>
        <p:spPr>
          <a:xfrm>
            <a:off x="494925" y="1687259"/>
            <a:ext cx="4229734" cy="1886204"/>
          </a:xfrm>
          <a:prstGeom prst="rect">
            <a:avLst/>
          </a:prstGeom>
          <a:noFill/>
          <a:ln>
            <a:noFill/>
          </a:ln>
        </p:spPr>
        <p:txBody>
          <a:bodyPr spcFirstLastPara="1" wrap="square" lIns="91425" tIns="45700" rIns="91425" bIns="45700" anchor="t"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p:nvPr>
        </p:nvSpPr>
        <p:spPr>
          <a:xfrm>
            <a:off x="521117" y="1320109"/>
            <a:ext cx="4229734" cy="335755"/>
          </a:xfrm>
          <a:prstGeom prst="rect">
            <a:avLst/>
          </a:prstGeom>
          <a:noFill/>
          <a:ln>
            <a:noFill/>
          </a:ln>
        </p:spPr>
        <p:txBody>
          <a:bodyPr spcFirstLastPara="1" wrap="square" lIns="91425" tIns="45700" rIns="91425" bIns="45700" anchor="ctr" anchorCtr="0">
            <a:noAutofit/>
          </a:bodyPr>
          <a:lstStyle>
            <a:lvl1pPr>
              <a:defRPr sz="1600">
                <a:solidFill>
                  <a:schemeClr val="bg1"/>
                </a:solidFill>
                <a:latin typeface="Montserrat" pitchFamily="2" charset="77"/>
              </a:defRPr>
            </a:lvl1pPr>
          </a:lstStyle>
          <a:p>
            <a:pPr marL="0" lvl="0" indent="0" algn="l" rtl="0">
              <a:lnSpc>
                <a:spcPct val="90000"/>
              </a:lnSpc>
              <a:spcBef>
                <a:spcPts val="0"/>
              </a:spcBef>
              <a:spcAft>
                <a:spcPts val="0"/>
              </a:spcAft>
              <a:buClr>
                <a:schemeClr val="lt1"/>
              </a:buClr>
              <a:buSzPts val="1400"/>
              <a:buNone/>
            </a:pPr>
            <a:endParaRPr dirty="0"/>
          </a:p>
        </p:txBody>
      </p:sp>
      <p:cxnSp>
        <p:nvCxnSpPr>
          <p:cNvPr id="28" name="Connettore 1 27">
            <a:extLst>
              <a:ext uri="{FF2B5EF4-FFF2-40B4-BE49-F238E27FC236}">
                <a16:creationId xmlns:a16="http://schemas.microsoft.com/office/drawing/2014/main" id="{A82444C4-C30B-1C57-3564-774F2B1381B1}"/>
              </a:ext>
            </a:extLst>
          </p:cNvPr>
          <p:cNvCxnSpPr>
            <a:cxnSpLocks/>
          </p:cNvCxnSpPr>
          <p:nvPr userDrawn="1"/>
        </p:nvCxnSpPr>
        <p:spPr>
          <a:xfrm>
            <a:off x="521117" y="4659207"/>
            <a:ext cx="268267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521117" y="4736846"/>
            <a:ext cx="4229734" cy="285459"/>
          </a:xfrm>
        </p:spPr>
        <p:txBody>
          <a:bodyPr>
            <a:noAutofit/>
          </a:bodyPr>
          <a:lstStyle>
            <a:lvl1pPr marL="0" indent="0" algn="l">
              <a:buNone/>
              <a:defRPr sz="2000" b="0" i="0">
                <a:solidFill>
                  <a:schemeClr val="bg1"/>
                </a:solidFill>
                <a:latin typeface="Montserrat Light" pitchFamily="2" charset="77"/>
              </a:defRPr>
            </a:lvl1pPr>
          </a:lstStyle>
          <a:p>
            <a:pPr lvl="0"/>
            <a:r>
              <a:rPr lang="it-IT" dirty="0"/>
              <a:t>Data</a:t>
            </a:r>
          </a:p>
        </p:txBody>
      </p:sp>
    </p:spTree>
    <p:extLst>
      <p:ext uri="{BB962C8B-B14F-4D97-AF65-F5344CB8AC3E}">
        <p14:creationId xmlns:p14="http://schemas.microsoft.com/office/powerpoint/2010/main" val="23448085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9" name="Google Shape;57;p34">
            <a:extLst>
              <a:ext uri="{FF2B5EF4-FFF2-40B4-BE49-F238E27FC236}">
                <a16:creationId xmlns:a16="http://schemas.microsoft.com/office/drawing/2014/main" id="{58AD37B3-8CD6-82F1-C94A-F17F0D8EECD6}"/>
              </a:ext>
            </a:extLst>
          </p:cNvPr>
          <p:cNvSpPr txBox="1">
            <a:spLocks/>
          </p:cNvSpPr>
          <p:nvPr userDrawn="1"/>
        </p:nvSpPr>
        <p:spPr>
          <a:xfrm>
            <a:off x="487335" y="6021799"/>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l"/>
            <a:r>
              <a:rPr lang="it-IT" sz="4400" b="1" i="0" dirty="0">
                <a:solidFill>
                  <a:srgbClr val="0C6C90"/>
                </a:solidFill>
                <a:latin typeface="Montserrat" pitchFamily="2" charset="77"/>
              </a:rPr>
              <a:t>Eni</a:t>
            </a:r>
          </a:p>
        </p:txBody>
      </p:sp>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p:nvPr>
        </p:nvSpPr>
        <p:spPr>
          <a:xfrm>
            <a:off x="494925" y="1687259"/>
            <a:ext cx="4229734" cy="1886204"/>
          </a:xfrm>
          <a:prstGeom prst="rect">
            <a:avLst/>
          </a:prstGeom>
          <a:noFill/>
          <a:ln>
            <a:noFill/>
          </a:ln>
        </p:spPr>
        <p:txBody>
          <a:bodyPr spcFirstLastPara="1" wrap="square" lIns="91425" tIns="45700" rIns="91425" bIns="45700" anchor="t" anchorCtr="0">
            <a:noAutofit/>
          </a:bodyPr>
          <a:lstStyle>
            <a:lvl1pPr>
              <a:defRPr sz="3600" b="1" i="0">
                <a:solidFill>
                  <a:srgbClr val="0C6C90"/>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p:nvPr>
        </p:nvSpPr>
        <p:spPr>
          <a:xfrm>
            <a:off x="521117" y="1320109"/>
            <a:ext cx="4229734" cy="335755"/>
          </a:xfrm>
          <a:prstGeom prst="rect">
            <a:avLst/>
          </a:prstGeom>
          <a:noFill/>
          <a:ln>
            <a:noFill/>
          </a:ln>
        </p:spPr>
        <p:txBody>
          <a:bodyPr spcFirstLastPara="1" wrap="square" lIns="91425" tIns="45700" rIns="91425" bIns="45700" anchor="ctr" anchorCtr="0">
            <a:noAutofit/>
          </a:bodyPr>
          <a:lstStyle>
            <a:lvl1pPr>
              <a:defRPr sz="1600">
                <a:solidFill>
                  <a:srgbClr val="0C6C90"/>
                </a:solidFill>
                <a:latin typeface="Montserrat" pitchFamily="2" charset="77"/>
              </a:defRPr>
            </a:lvl1pPr>
          </a:lstStyle>
          <a:p>
            <a:pPr marL="0" lvl="0" indent="0" algn="l" rtl="0">
              <a:lnSpc>
                <a:spcPct val="90000"/>
              </a:lnSpc>
              <a:spcBef>
                <a:spcPts val="0"/>
              </a:spcBef>
              <a:spcAft>
                <a:spcPts val="0"/>
              </a:spcAft>
              <a:buClr>
                <a:schemeClr val="lt1"/>
              </a:buClr>
              <a:buSzPts val="1400"/>
              <a:buNone/>
            </a:pPr>
            <a:endParaRPr dirty="0"/>
          </a:p>
        </p:txBody>
      </p:sp>
      <p:cxnSp>
        <p:nvCxnSpPr>
          <p:cNvPr id="28" name="Connettore 1 27">
            <a:extLst>
              <a:ext uri="{FF2B5EF4-FFF2-40B4-BE49-F238E27FC236}">
                <a16:creationId xmlns:a16="http://schemas.microsoft.com/office/drawing/2014/main" id="{A82444C4-C30B-1C57-3564-774F2B1381B1}"/>
              </a:ext>
            </a:extLst>
          </p:cNvPr>
          <p:cNvCxnSpPr>
            <a:cxnSpLocks/>
          </p:cNvCxnSpPr>
          <p:nvPr userDrawn="1"/>
        </p:nvCxnSpPr>
        <p:spPr>
          <a:xfrm>
            <a:off x="521117" y="4659207"/>
            <a:ext cx="268267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521117" y="4736846"/>
            <a:ext cx="4229734" cy="285459"/>
          </a:xfrm>
        </p:spPr>
        <p:txBody>
          <a:bodyPr>
            <a:noAutofit/>
          </a:bodyPr>
          <a:lstStyle>
            <a:lvl1pPr marL="0" indent="0" algn="l">
              <a:buNone/>
              <a:defRPr sz="2000" b="0" i="0">
                <a:solidFill>
                  <a:srgbClr val="0C6C90"/>
                </a:solidFill>
                <a:latin typeface="Montserrat Light" pitchFamily="2" charset="77"/>
              </a:defRPr>
            </a:lvl1pPr>
          </a:lstStyle>
          <a:p>
            <a:pPr lvl="0"/>
            <a:r>
              <a:rPr lang="it-IT" dirty="0"/>
              <a:t>Data</a:t>
            </a:r>
          </a:p>
        </p:txBody>
      </p:sp>
      <p:pic>
        <p:nvPicPr>
          <p:cNvPr id="10" name="Immagine 9">
            <a:extLst>
              <a:ext uri="{FF2B5EF4-FFF2-40B4-BE49-F238E27FC236}">
                <a16:creationId xmlns:a16="http://schemas.microsoft.com/office/drawing/2014/main" id="{1CA61264-4EBC-9577-B0BC-ABB11CE6709E}"/>
              </a:ext>
            </a:extLst>
          </p:cNvPr>
          <p:cNvPicPr>
            <a:picLocks noChangeAspect="1"/>
          </p:cNvPicPr>
          <p:nvPr userDrawn="1"/>
        </p:nvPicPr>
        <p:blipFill>
          <a:blip r:embed="rId2">
            <a:alphaModFix amt="20000"/>
          </a:blip>
          <a:stretch>
            <a:fillRect/>
          </a:stretch>
        </p:blipFill>
        <p:spPr>
          <a:xfrm>
            <a:off x="5181521" y="1644726"/>
            <a:ext cx="13260065" cy="10965936"/>
          </a:xfrm>
          <a:prstGeom prst="rect">
            <a:avLst/>
          </a:prstGeom>
        </p:spPr>
      </p:pic>
    </p:spTree>
    <p:extLst>
      <p:ext uri="{BB962C8B-B14F-4D97-AF65-F5344CB8AC3E}">
        <p14:creationId xmlns:p14="http://schemas.microsoft.com/office/powerpoint/2010/main" val="39663690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8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4" name="Immagine 3">
            <a:extLst>
              <a:ext uri="{FF2B5EF4-FFF2-40B4-BE49-F238E27FC236}">
                <a16:creationId xmlns:a16="http://schemas.microsoft.com/office/drawing/2014/main" id="{2F989FFB-F468-E2B5-4E38-EE8F561BC440}"/>
              </a:ext>
            </a:extLst>
          </p:cNvPr>
          <p:cNvPicPr>
            <a:picLocks/>
          </p:cNvPicPr>
          <p:nvPr userDrawn="1"/>
        </p:nvPicPr>
        <p:blipFill>
          <a:blip r:embed="rId2"/>
          <a:stretch>
            <a:fillRect/>
          </a:stretch>
        </p:blipFill>
        <p:spPr>
          <a:xfrm rot="10800000">
            <a:off x="0" y="2271792"/>
            <a:ext cx="12192000" cy="6858000"/>
          </a:xfrm>
          <a:prstGeom prst="rect">
            <a:avLst/>
          </a:prstGeom>
        </p:spPr>
      </p:pic>
      <p:sp>
        <p:nvSpPr>
          <p:cNvPr id="19" name="Google Shape;57;p34">
            <a:extLst>
              <a:ext uri="{FF2B5EF4-FFF2-40B4-BE49-F238E27FC236}">
                <a16:creationId xmlns:a16="http://schemas.microsoft.com/office/drawing/2014/main" id="{58AD37B3-8CD6-82F1-C94A-F17F0D8EECD6}"/>
              </a:ext>
            </a:extLst>
          </p:cNvPr>
          <p:cNvSpPr txBox="1">
            <a:spLocks/>
          </p:cNvSpPr>
          <p:nvPr userDrawn="1"/>
        </p:nvSpPr>
        <p:spPr>
          <a:xfrm>
            <a:off x="487335" y="6021799"/>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l"/>
            <a:r>
              <a:rPr lang="it-IT" sz="4400" b="1" i="0" dirty="0">
                <a:solidFill>
                  <a:srgbClr val="0C6C90"/>
                </a:solidFill>
                <a:latin typeface="Montserrat" pitchFamily="2" charset="77"/>
              </a:rPr>
              <a:t>Eni</a:t>
            </a:r>
          </a:p>
        </p:txBody>
      </p:sp>
      <p:sp>
        <p:nvSpPr>
          <p:cNvPr id="11" name="Google Shape;96;p1">
            <a:extLst>
              <a:ext uri="{FF2B5EF4-FFF2-40B4-BE49-F238E27FC236}">
                <a16:creationId xmlns:a16="http://schemas.microsoft.com/office/drawing/2014/main" id="{B9CD68E9-933E-848F-5E52-854AFAA251E9}"/>
              </a:ext>
            </a:extLst>
          </p:cNvPr>
          <p:cNvSpPr txBox="1">
            <a:spLocks noGrp="1"/>
          </p:cNvSpPr>
          <p:nvPr>
            <p:ph type="body" idx="1"/>
          </p:nvPr>
        </p:nvSpPr>
        <p:spPr>
          <a:xfrm>
            <a:off x="6864181" y="1614024"/>
            <a:ext cx="4229734" cy="1507296"/>
          </a:xfrm>
          <a:prstGeom prst="rect">
            <a:avLst/>
          </a:prstGeom>
          <a:noFill/>
          <a:ln>
            <a:noFill/>
          </a:ln>
        </p:spPr>
        <p:txBody>
          <a:bodyPr spcFirstLastPara="1" wrap="square" lIns="91425" tIns="45700" rIns="91425" bIns="45700" anchor="t" anchorCtr="0">
            <a:noAutofit/>
          </a:bodyPr>
          <a:lstStyle>
            <a:lvl1pPr>
              <a:defRPr sz="3600" b="1" i="0">
                <a:solidFill>
                  <a:srgbClr val="0C6C90"/>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endParaRPr dirty="0"/>
          </a:p>
        </p:txBody>
      </p:sp>
      <p:sp>
        <p:nvSpPr>
          <p:cNvPr id="12" name="Google Shape;97;p1">
            <a:extLst>
              <a:ext uri="{FF2B5EF4-FFF2-40B4-BE49-F238E27FC236}">
                <a16:creationId xmlns:a16="http://schemas.microsoft.com/office/drawing/2014/main" id="{DDACE61B-BE41-C0C3-1A79-66989AD9FA50}"/>
              </a:ext>
            </a:extLst>
          </p:cNvPr>
          <p:cNvSpPr txBox="1">
            <a:spLocks noGrp="1"/>
          </p:cNvSpPr>
          <p:nvPr>
            <p:ph type="body" idx="2"/>
          </p:nvPr>
        </p:nvSpPr>
        <p:spPr>
          <a:xfrm>
            <a:off x="6890373" y="1246874"/>
            <a:ext cx="4229734" cy="335755"/>
          </a:xfrm>
          <a:prstGeom prst="rect">
            <a:avLst/>
          </a:prstGeom>
          <a:noFill/>
          <a:ln>
            <a:noFill/>
          </a:ln>
        </p:spPr>
        <p:txBody>
          <a:bodyPr spcFirstLastPara="1" wrap="square" lIns="91425" tIns="45700" rIns="91425" bIns="45700" anchor="ctr" anchorCtr="0">
            <a:noAutofit/>
          </a:bodyPr>
          <a:lstStyle>
            <a:lvl1pPr>
              <a:defRPr sz="1600">
                <a:solidFill>
                  <a:srgbClr val="0C6C90"/>
                </a:solidFill>
                <a:latin typeface="Montserrat" pitchFamily="2" charset="77"/>
              </a:defRPr>
            </a:lvl1pPr>
          </a:lstStyle>
          <a:p>
            <a:pPr marL="0" lvl="0" indent="0" algn="l" rtl="0">
              <a:lnSpc>
                <a:spcPct val="90000"/>
              </a:lnSpc>
              <a:spcBef>
                <a:spcPts val="0"/>
              </a:spcBef>
              <a:spcAft>
                <a:spcPts val="0"/>
              </a:spcAft>
              <a:buClr>
                <a:schemeClr val="lt1"/>
              </a:buClr>
              <a:buSzPts val="1400"/>
              <a:buNone/>
            </a:pPr>
            <a:endParaRPr dirty="0"/>
          </a:p>
        </p:txBody>
      </p:sp>
      <p:cxnSp>
        <p:nvCxnSpPr>
          <p:cNvPr id="13" name="Connettore 1 12">
            <a:extLst>
              <a:ext uri="{FF2B5EF4-FFF2-40B4-BE49-F238E27FC236}">
                <a16:creationId xmlns:a16="http://schemas.microsoft.com/office/drawing/2014/main" id="{9C0B2B6F-70D9-C7E7-11F3-0CF0712831EF}"/>
              </a:ext>
            </a:extLst>
          </p:cNvPr>
          <p:cNvCxnSpPr>
            <a:cxnSpLocks/>
          </p:cNvCxnSpPr>
          <p:nvPr userDrawn="1"/>
        </p:nvCxnSpPr>
        <p:spPr>
          <a:xfrm>
            <a:off x="6890373" y="3398618"/>
            <a:ext cx="268267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14" name="Segnaposto testo 13">
            <a:extLst>
              <a:ext uri="{FF2B5EF4-FFF2-40B4-BE49-F238E27FC236}">
                <a16:creationId xmlns:a16="http://schemas.microsoft.com/office/drawing/2014/main" id="{77C1ED7E-E288-2F61-E7C0-018D9B581006}"/>
              </a:ext>
            </a:extLst>
          </p:cNvPr>
          <p:cNvSpPr>
            <a:spLocks noGrp="1"/>
          </p:cNvSpPr>
          <p:nvPr>
            <p:ph type="body" sz="quarter" idx="10" hasCustomPrompt="1"/>
          </p:nvPr>
        </p:nvSpPr>
        <p:spPr>
          <a:xfrm>
            <a:off x="6890373" y="3476257"/>
            <a:ext cx="4229734" cy="285459"/>
          </a:xfrm>
        </p:spPr>
        <p:txBody>
          <a:bodyPr>
            <a:noAutofit/>
          </a:bodyPr>
          <a:lstStyle>
            <a:lvl1pPr marL="0" indent="0" algn="l">
              <a:buNone/>
              <a:defRPr sz="2000" b="0" i="0">
                <a:solidFill>
                  <a:srgbClr val="0C6C90"/>
                </a:solidFill>
                <a:latin typeface="Montserrat Light" pitchFamily="2" charset="77"/>
              </a:defRPr>
            </a:lvl1pPr>
          </a:lstStyle>
          <a:p>
            <a:pPr lvl="0"/>
            <a:r>
              <a:rPr lang="it-IT" dirty="0"/>
              <a:t>Data</a:t>
            </a:r>
          </a:p>
        </p:txBody>
      </p:sp>
      <p:pic>
        <p:nvPicPr>
          <p:cNvPr id="15" name="Immagine 14">
            <a:extLst>
              <a:ext uri="{FF2B5EF4-FFF2-40B4-BE49-F238E27FC236}">
                <a16:creationId xmlns:a16="http://schemas.microsoft.com/office/drawing/2014/main" id="{451A9646-2E4F-D54A-1D67-48AF39F4C4B3}"/>
              </a:ext>
            </a:extLst>
          </p:cNvPr>
          <p:cNvPicPr>
            <a:picLocks noChangeAspect="1"/>
          </p:cNvPicPr>
          <p:nvPr userDrawn="1"/>
        </p:nvPicPr>
        <p:blipFill>
          <a:blip r:embed="rId3"/>
          <a:stretch>
            <a:fillRect/>
          </a:stretch>
        </p:blipFill>
        <p:spPr>
          <a:xfrm>
            <a:off x="9770307" y="4911944"/>
            <a:ext cx="1881943" cy="1507297"/>
          </a:xfrm>
          <a:prstGeom prst="rect">
            <a:avLst/>
          </a:prstGeom>
        </p:spPr>
      </p:pic>
    </p:spTree>
    <p:extLst>
      <p:ext uri="{BB962C8B-B14F-4D97-AF65-F5344CB8AC3E}">
        <p14:creationId xmlns:p14="http://schemas.microsoft.com/office/powerpoint/2010/main" val="13854026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2" name="Immagine 11">
            <a:extLst>
              <a:ext uri="{FF2B5EF4-FFF2-40B4-BE49-F238E27FC236}">
                <a16:creationId xmlns:a16="http://schemas.microsoft.com/office/drawing/2014/main" id="{C78863B8-0FAC-09EE-9B60-005858C83C28}"/>
              </a:ext>
            </a:extLst>
          </p:cNvPr>
          <p:cNvPicPr>
            <a:picLocks noChangeAspect="1"/>
          </p:cNvPicPr>
          <p:nvPr userDrawn="1"/>
        </p:nvPicPr>
        <p:blipFill>
          <a:blip r:embed="rId2"/>
          <a:stretch>
            <a:fillRect/>
          </a:stretch>
        </p:blipFill>
        <p:spPr>
          <a:xfrm rot="9599031">
            <a:off x="15437" y="3034541"/>
            <a:ext cx="15294806" cy="6568124"/>
          </a:xfrm>
          <a:prstGeom prst="rect">
            <a:avLst/>
          </a:prstGeom>
        </p:spPr>
      </p:pic>
      <p:pic>
        <p:nvPicPr>
          <p:cNvPr id="17" name="Immagine 16">
            <a:extLst>
              <a:ext uri="{FF2B5EF4-FFF2-40B4-BE49-F238E27FC236}">
                <a16:creationId xmlns:a16="http://schemas.microsoft.com/office/drawing/2014/main" id="{3F0F6237-82C3-D922-11BE-F90DDD224216}"/>
              </a:ext>
            </a:extLst>
          </p:cNvPr>
          <p:cNvPicPr>
            <a:picLocks noChangeAspect="1"/>
          </p:cNvPicPr>
          <p:nvPr userDrawn="1"/>
        </p:nvPicPr>
        <p:blipFill>
          <a:blip r:embed="rId3"/>
          <a:stretch>
            <a:fillRect/>
          </a:stretch>
        </p:blipFill>
        <p:spPr>
          <a:xfrm>
            <a:off x="5155029" y="753648"/>
            <a:ext cx="1881943" cy="1507297"/>
          </a:xfrm>
          <a:prstGeom prst="rect">
            <a:avLst/>
          </a:prstGeom>
        </p:spPr>
      </p:pic>
      <p:sp>
        <p:nvSpPr>
          <p:cNvPr id="20" name="Titolo 1">
            <a:extLst>
              <a:ext uri="{FF2B5EF4-FFF2-40B4-BE49-F238E27FC236}">
                <a16:creationId xmlns:a16="http://schemas.microsoft.com/office/drawing/2014/main" id="{0F31C297-7F79-DB53-579B-AD0EB6EA9DF0}"/>
              </a:ext>
            </a:extLst>
          </p:cNvPr>
          <p:cNvSpPr>
            <a:spLocks noGrp="1"/>
          </p:cNvSpPr>
          <p:nvPr>
            <p:ph type="title"/>
          </p:nvPr>
        </p:nvSpPr>
        <p:spPr>
          <a:xfrm>
            <a:off x="838200" y="3002686"/>
            <a:ext cx="10515600" cy="511062"/>
          </a:xfrm>
        </p:spPr>
        <p:txBody>
          <a:bodyPr>
            <a:noAutofit/>
          </a:bodyPr>
          <a:lstStyle>
            <a:lvl1pPr algn="ctr">
              <a:defRPr sz="4000" b="1" i="0">
                <a:solidFill>
                  <a:srgbClr val="0C6C90"/>
                </a:solidFill>
                <a:latin typeface="Montserrat SemiBold" pitchFamily="2" charset="77"/>
              </a:defRPr>
            </a:lvl1pPr>
          </a:lstStyle>
          <a:p>
            <a:endParaRPr lang="it-IT" dirty="0"/>
          </a:p>
        </p:txBody>
      </p:sp>
      <p:sp>
        <p:nvSpPr>
          <p:cNvPr id="22" name="Segnaposto testo 20">
            <a:extLst>
              <a:ext uri="{FF2B5EF4-FFF2-40B4-BE49-F238E27FC236}">
                <a16:creationId xmlns:a16="http://schemas.microsoft.com/office/drawing/2014/main" id="{99C3BBEE-0294-D381-5E87-38461908C6B0}"/>
              </a:ext>
            </a:extLst>
          </p:cNvPr>
          <p:cNvSpPr>
            <a:spLocks noGrp="1"/>
          </p:cNvSpPr>
          <p:nvPr>
            <p:ph type="body" sz="quarter" idx="11"/>
          </p:nvPr>
        </p:nvSpPr>
        <p:spPr>
          <a:xfrm>
            <a:off x="1918494" y="3513750"/>
            <a:ext cx="8355012" cy="564285"/>
          </a:xfrm>
        </p:spPr>
        <p:txBody>
          <a:bodyPr>
            <a:noAutofit/>
          </a:bodyPr>
          <a:lstStyle>
            <a:lvl1pPr marL="0" indent="0" algn="ctr">
              <a:buNone/>
              <a:defRPr sz="3200" b="0" i="0">
                <a:solidFill>
                  <a:srgbClr val="0C6C90"/>
                </a:solidFill>
                <a:latin typeface="Montserrat" pitchFamily="2" charset="77"/>
              </a:defRPr>
            </a:lvl1pPr>
          </a:lstStyle>
          <a:p>
            <a:pPr lvl="0"/>
            <a:endParaRPr lang="it-IT" dirty="0"/>
          </a:p>
        </p:txBody>
      </p:sp>
      <p:sp>
        <p:nvSpPr>
          <p:cNvPr id="23" name="Segnaposto testo 13">
            <a:extLst>
              <a:ext uri="{FF2B5EF4-FFF2-40B4-BE49-F238E27FC236}">
                <a16:creationId xmlns:a16="http://schemas.microsoft.com/office/drawing/2014/main" id="{4B655A29-86C1-BE7B-F6CE-14110468D1FE}"/>
              </a:ext>
            </a:extLst>
          </p:cNvPr>
          <p:cNvSpPr>
            <a:spLocks noGrp="1"/>
          </p:cNvSpPr>
          <p:nvPr>
            <p:ph type="body" sz="quarter" idx="10" hasCustomPrompt="1"/>
          </p:nvPr>
        </p:nvSpPr>
        <p:spPr>
          <a:xfrm>
            <a:off x="3949182" y="4314199"/>
            <a:ext cx="4293637" cy="285459"/>
          </a:xfrm>
        </p:spPr>
        <p:txBody>
          <a:bodyPr>
            <a:noAutofit/>
          </a:bodyPr>
          <a:lstStyle>
            <a:lvl1pPr marL="0" indent="0" algn="ctr">
              <a:buNone/>
              <a:defRPr sz="2000" b="0" i="0">
                <a:solidFill>
                  <a:srgbClr val="0C6C90"/>
                </a:solidFill>
                <a:latin typeface="Montserrat Light" pitchFamily="2" charset="77"/>
              </a:defRPr>
            </a:lvl1pPr>
          </a:lstStyle>
          <a:p>
            <a:pPr lvl="0"/>
            <a:r>
              <a:rPr lang="it-IT" dirty="0"/>
              <a:t>Data</a:t>
            </a:r>
          </a:p>
        </p:txBody>
      </p:sp>
      <p:cxnSp>
        <p:nvCxnSpPr>
          <p:cNvPr id="24" name="Connettore 1 23">
            <a:extLst>
              <a:ext uri="{FF2B5EF4-FFF2-40B4-BE49-F238E27FC236}">
                <a16:creationId xmlns:a16="http://schemas.microsoft.com/office/drawing/2014/main" id="{D16B5DDB-CD17-AB39-9E7F-40B984573707}"/>
              </a:ext>
            </a:extLst>
          </p:cNvPr>
          <p:cNvCxnSpPr>
            <a:cxnSpLocks/>
          </p:cNvCxnSpPr>
          <p:nvPr userDrawn="1"/>
        </p:nvCxnSpPr>
        <p:spPr>
          <a:xfrm>
            <a:off x="4656000" y="4236560"/>
            <a:ext cx="288000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5342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9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Google Shape;57;p34">
            <a:extLst>
              <a:ext uri="{FF2B5EF4-FFF2-40B4-BE49-F238E27FC236}">
                <a16:creationId xmlns:a16="http://schemas.microsoft.com/office/drawing/2014/main" id="{D06CC4C9-8DC8-4823-788A-BF301E4A081C}"/>
              </a:ext>
            </a:extLst>
          </p:cNvPr>
          <p:cNvSpPr txBox="1">
            <a:spLocks/>
          </p:cNvSpPr>
          <p:nvPr userDrawn="1"/>
        </p:nvSpPr>
        <p:spPr>
          <a:xfrm>
            <a:off x="2096222" y="6021799"/>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it-IT" sz="4400" b="1" i="0" dirty="0">
                <a:solidFill>
                  <a:srgbClr val="FFCD00"/>
                </a:solidFill>
                <a:latin typeface="Montserrat" pitchFamily="2" charset="77"/>
              </a:rPr>
              <a:t>Eni</a:t>
            </a:r>
          </a:p>
        </p:txBody>
      </p:sp>
      <p:pic>
        <p:nvPicPr>
          <p:cNvPr id="17" name="Immagine 16">
            <a:extLst>
              <a:ext uri="{FF2B5EF4-FFF2-40B4-BE49-F238E27FC236}">
                <a16:creationId xmlns:a16="http://schemas.microsoft.com/office/drawing/2014/main" id="{3F0F6237-82C3-D922-11BE-F90DDD224216}"/>
              </a:ext>
            </a:extLst>
          </p:cNvPr>
          <p:cNvPicPr>
            <a:picLocks noChangeAspect="1"/>
          </p:cNvPicPr>
          <p:nvPr userDrawn="1"/>
        </p:nvPicPr>
        <p:blipFill>
          <a:blip r:embed="rId2"/>
          <a:stretch>
            <a:fillRect/>
          </a:stretch>
        </p:blipFill>
        <p:spPr>
          <a:xfrm>
            <a:off x="5155029" y="753648"/>
            <a:ext cx="1881943" cy="1507297"/>
          </a:xfrm>
          <a:prstGeom prst="rect">
            <a:avLst/>
          </a:prstGeom>
        </p:spPr>
      </p:pic>
      <p:sp>
        <p:nvSpPr>
          <p:cNvPr id="20" name="Titolo 1">
            <a:extLst>
              <a:ext uri="{FF2B5EF4-FFF2-40B4-BE49-F238E27FC236}">
                <a16:creationId xmlns:a16="http://schemas.microsoft.com/office/drawing/2014/main" id="{0F31C297-7F79-DB53-579B-AD0EB6EA9DF0}"/>
              </a:ext>
            </a:extLst>
          </p:cNvPr>
          <p:cNvSpPr>
            <a:spLocks noGrp="1"/>
          </p:cNvSpPr>
          <p:nvPr>
            <p:ph type="title"/>
          </p:nvPr>
        </p:nvSpPr>
        <p:spPr>
          <a:xfrm>
            <a:off x="838200" y="3002686"/>
            <a:ext cx="10515600" cy="511062"/>
          </a:xfrm>
        </p:spPr>
        <p:txBody>
          <a:bodyPr>
            <a:noAutofit/>
          </a:bodyPr>
          <a:lstStyle>
            <a:lvl1pPr algn="ctr">
              <a:defRPr sz="4000" b="1" i="0">
                <a:solidFill>
                  <a:srgbClr val="0C6C90"/>
                </a:solidFill>
                <a:latin typeface="Montserrat SemiBold" pitchFamily="2" charset="77"/>
              </a:defRPr>
            </a:lvl1pPr>
          </a:lstStyle>
          <a:p>
            <a:endParaRPr lang="it-IT" dirty="0"/>
          </a:p>
        </p:txBody>
      </p:sp>
      <p:sp>
        <p:nvSpPr>
          <p:cNvPr id="22" name="Segnaposto testo 20">
            <a:extLst>
              <a:ext uri="{FF2B5EF4-FFF2-40B4-BE49-F238E27FC236}">
                <a16:creationId xmlns:a16="http://schemas.microsoft.com/office/drawing/2014/main" id="{99C3BBEE-0294-D381-5E87-38461908C6B0}"/>
              </a:ext>
            </a:extLst>
          </p:cNvPr>
          <p:cNvSpPr>
            <a:spLocks noGrp="1"/>
          </p:cNvSpPr>
          <p:nvPr>
            <p:ph type="body" sz="quarter" idx="11"/>
          </p:nvPr>
        </p:nvSpPr>
        <p:spPr>
          <a:xfrm>
            <a:off x="1918494" y="3513750"/>
            <a:ext cx="8355012" cy="564285"/>
          </a:xfrm>
        </p:spPr>
        <p:txBody>
          <a:bodyPr>
            <a:noAutofit/>
          </a:bodyPr>
          <a:lstStyle>
            <a:lvl1pPr marL="0" indent="0" algn="ctr">
              <a:buNone/>
              <a:defRPr sz="3200" b="0" i="0">
                <a:solidFill>
                  <a:srgbClr val="0C6C90"/>
                </a:solidFill>
                <a:latin typeface="Montserrat" pitchFamily="2" charset="77"/>
              </a:defRPr>
            </a:lvl1pPr>
          </a:lstStyle>
          <a:p>
            <a:pPr lvl="0"/>
            <a:endParaRPr lang="it-IT" dirty="0"/>
          </a:p>
        </p:txBody>
      </p:sp>
      <p:sp>
        <p:nvSpPr>
          <p:cNvPr id="23" name="Segnaposto testo 13">
            <a:extLst>
              <a:ext uri="{FF2B5EF4-FFF2-40B4-BE49-F238E27FC236}">
                <a16:creationId xmlns:a16="http://schemas.microsoft.com/office/drawing/2014/main" id="{4B655A29-86C1-BE7B-F6CE-14110468D1FE}"/>
              </a:ext>
            </a:extLst>
          </p:cNvPr>
          <p:cNvSpPr>
            <a:spLocks noGrp="1"/>
          </p:cNvSpPr>
          <p:nvPr>
            <p:ph type="body" sz="quarter" idx="10" hasCustomPrompt="1"/>
          </p:nvPr>
        </p:nvSpPr>
        <p:spPr>
          <a:xfrm>
            <a:off x="3949182" y="4314199"/>
            <a:ext cx="4293637" cy="285459"/>
          </a:xfrm>
        </p:spPr>
        <p:txBody>
          <a:bodyPr>
            <a:noAutofit/>
          </a:bodyPr>
          <a:lstStyle>
            <a:lvl1pPr marL="0" indent="0" algn="ctr">
              <a:buNone/>
              <a:defRPr sz="2000" b="0" i="0">
                <a:solidFill>
                  <a:srgbClr val="0C6C90"/>
                </a:solidFill>
                <a:latin typeface="Montserrat Light" pitchFamily="2" charset="77"/>
              </a:defRPr>
            </a:lvl1pPr>
          </a:lstStyle>
          <a:p>
            <a:pPr lvl="0"/>
            <a:r>
              <a:rPr lang="it-IT" dirty="0"/>
              <a:t>Data</a:t>
            </a:r>
          </a:p>
        </p:txBody>
      </p:sp>
      <p:cxnSp>
        <p:nvCxnSpPr>
          <p:cNvPr id="24" name="Connettore 1 23">
            <a:extLst>
              <a:ext uri="{FF2B5EF4-FFF2-40B4-BE49-F238E27FC236}">
                <a16:creationId xmlns:a16="http://schemas.microsoft.com/office/drawing/2014/main" id="{D16B5DDB-CD17-AB39-9E7F-40B984573707}"/>
              </a:ext>
            </a:extLst>
          </p:cNvPr>
          <p:cNvCxnSpPr>
            <a:cxnSpLocks/>
          </p:cNvCxnSpPr>
          <p:nvPr userDrawn="1"/>
        </p:nvCxnSpPr>
        <p:spPr>
          <a:xfrm>
            <a:off x="4656000" y="4236560"/>
            <a:ext cx="288000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2" name="Esagono orizzontale 1">
            <a:extLst>
              <a:ext uri="{FF2B5EF4-FFF2-40B4-BE49-F238E27FC236}">
                <a16:creationId xmlns:a16="http://schemas.microsoft.com/office/drawing/2014/main" id="{45FB3FB2-CF7F-ED19-9E9C-42A338808308}"/>
              </a:ext>
            </a:extLst>
          </p:cNvPr>
          <p:cNvSpPr/>
          <p:nvPr userDrawn="1"/>
        </p:nvSpPr>
        <p:spPr>
          <a:xfrm>
            <a:off x="4801717" y="5568672"/>
            <a:ext cx="2588566" cy="2231522"/>
          </a:xfrm>
          <a:prstGeom prst="hexagon">
            <a:avLst/>
          </a:prstGeom>
          <a:noFill/>
          <a:ln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Esagono orizzontale 5">
            <a:extLst>
              <a:ext uri="{FF2B5EF4-FFF2-40B4-BE49-F238E27FC236}">
                <a16:creationId xmlns:a16="http://schemas.microsoft.com/office/drawing/2014/main" id="{86442E7B-2286-5E84-E6EF-D88C7037272D}"/>
              </a:ext>
            </a:extLst>
          </p:cNvPr>
          <p:cNvSpPr/>
          <p:nvPr userDrawn="1"/>
        </p:nvSpPr>
        <p:spPr>
          <a:xfrm>
            <a:off x="9881407" y="541849"/>
            <a:ext cx="2196293" cy="1893356"/>
          </a:xfrm>
          <a:prstGeom prst="hexagon">
            <a:avLst/>
          </a:prstGeom>
          <a:solidFill>
            <a:srgbClr val="105273">
              <a:alpha val="5000"/>
            </a:srgb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Esagono orizzontale 8">
            <a:extLst>
              <a:ext uri="{FF2B5EF4-FFF2-40B4-BE49-F238E27FC236}">
                <a16:creationId xmlns:a16="http://schemas.microsoft.com/office/drawing/2014/main" id="{83FE343E-AEAD-4CAC-DAD5-01AF9A577765}"/>
              </a:ext>
            </a:extLst>
          </p:cNvPr>
          <p:cNvSpPr/>
          <p:nvPr userDrawn="1"/>
        </p:nvSpPr>
        <p:spPr>
          <a:xfrm>
            <a:off x="-1547576" y="1511482"/>
            <a:ext cx="2880000" cy="2482759"/>
          </a:xfrm>
          <a:prstGeom prst="hexagon">
            <a:avLst/>
          </a:prstGeom>
          <a:noFill/>
          <a:ln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0" name="Esagono orizzontale 9">
            <a:extLst>
              <a:ext uri="{FF2B5EF4-FFF2-40B4-BE49-F238E27FC236}">
                <a16:creationId xmlns:a16="http://schemas.microsoft.com/office/drawing/2014/main" id="{908CE18E-F672-C776-CEE7-F114DF05CF7E}"/>
              </a:ext>
            </a:extLst>
          </p:cNvPr>
          <p:cNvSpPr/>
          <p:nvPr userDrawn="1"/>
        </p:nvSpPr>
        <p:spPr>
          <a:xfrm>
            <a:off x="8004982" y="-493201"/>
            <a:ext cx="2196293" cy="1893356"/>
          </a:xfrm>
          <a:prstGeom prst="hexagon">
            <a:avLst/>
          </a:prstGeom>
          <a:noFill/>
          <a:ln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Esagono orizzontale 10">
            <a:extLst>
              <a:ext uri="{FF2B5EF4-FFF2-40B4-BE49-F238E27FC236}">
                <a16:creationId xmlns:a16="http://schemas.microsoft.com/office/drawing/2014/main" id="{8976A8EA-907D-9705-E735-71591505FF04}"/>
              </a:ext>
            </a:extLst>
          </p:cNvPr>
          <p:cNvSpPr/>
          <p:nvPr userDrawn="1"/>
        </p:nvSpPr>
        <p:spPr>
          <a:xfrm>
            <a:off x="-1547576" y="4146641"/>
            <a:ext cx="2880000" cy="2482759"/>
          </a:xfrm>
          <a:prstGeom prst="hexagon">
            <a:avLst/>
          </a:prstGeom>
          <a:solidFill>
            <a:srgbClr val="105273">
              <a:alpha val="5000"/>
            </a:srgb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3" name="Esagono orizzontale 12">
            <a:extLst>
              <a:ext uri="{FF2B5EF4-FFF2-40B4-BE49-F238E27FC236}">
                <a16:creationId xmlns:a16="http://schemas.microsoft.com/office/drawing/2014/main" id="{8F7C7D80-43E1-8F3B-B3C4-4CB8EB5C6656}"/>
              </a:ext>
            </a:extLst>
          </p:cNvPr>
          <p:cNvSpPr/>
          <p:nvPr userDrawn="1"/>
        </p:nvSpPr>
        <p:spPr>
          <a:xfrm>
            <a:off x="2551835" y="541848"/>
            <a:ext cx="854543" cy="741600"/>
          </a:xfrm>
          <a:prstGeom prst="hexagon">
            <a:avLst/>
          </a:prstGeom>
          <a:solidFill>
            <a:schemeClr val="accent2">
              <a:alpha val="2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 name="Esagono orizzontale 13">
            <a:extLst>
              <a:ext uri="{FF2B5EF4-FFF2-40B4-BE49-F238E27FC236}">
                <a16:creationId xmlns:a16="http://schemas.microsoft.com/office/drawing/2014/main" id="{19DA127D-B3F1-F1E2-4D20-A31C7759A886}"/>
              </a:ext>
            </a:extLst>
          </p:cNvPr>
          <p:cNvSpPr/>
          <p:nvPr userDrawn="1"/>
        </p:nvSpPr>
        <p:spPr>
          <a:xfrm>
            <a:off x="9272550" y="4970072"/>
            <a:ext cx="1217714" cy="1049753"/>
          </a:xfrm>
          <a:prstGeom prst="hexagon">
            <a:avLst/>
          </a:prstGeom>
          <a:noFill/>
          <a:ln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3805807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7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F2DEE80F-EBDB-81C1-F8E8-5A2913D697CA}"/>
              </a:ext>
            </a:extLst>
          </p:cNvPr>
          <p:cNvSpPr>
            <a:spLocks noGrp="1"/>
          </p:cNvSpPr>
          <p:nvPr>
            <p:ph type="title"/>
          </p:nvPr>
        </p:nvSpPr>
        <p:spPr>
          <a:xfrm>
            <a:off x="838200" y="3780911"/>
            <a:ext cx="10515600" cy="511062"/>
          </a:xfrm>
        </p:spPr>
        <p:txBody>
          <a:bodyPr/>
          <a:lstStyle>
            <a:lvl1pPr algn="ctr">
              <a:defRPr b="1" i="0">
                <a:solidFill>
                  <a:srgbClr val="0C6C90"/>
                </a:solidFill>
                <a:latin typeface="Montserrat SemiBold" pitchFamily="2" charset="77"/>
              </a:defRPr>
            </a:lvl1pPr>
          </a:lstStyle>
          <a:p>
            <a:endParaRPr lang="it-IT" dirty="0"/>
          </a:p>
        </p:txBody>
      </p:sp>
      <p:sp>
        <p:nvSpPr>
          <p:cNvPr id="21" name="Segnaposto testo 20">
            <a:extLst>
              <a:ext uri="{FF2B5EF4-FFF2-40B4-BE49-F238E27FC236}">
                <a16:creationId xmlns:a16="http://schemas.microsoft.com/office/drawing/2014/main" id="{DB796012-9A48-AE90-6A3D-E34DBA9532FD}"/>
              </a:ext>
            </a:extLst>
          </p:cNvPr>
          <p:cNvSpPr>
            <a:spLocks noGrp="1"/>
          </p:cNvSpPr>
          <p:nvPr>
            <p:ph type="body" sz="quarter" idx="11"/>
          </p:nvPr>
        </p:nvSpPr>
        <p:spPr>
          <a:xfrm>
            <a:off x="1918494" y="4291975"/>
            <a:ext cx="8355012" cy="564285"/>
          </a:xfrm>
        </p:spPr>
        <p:txBody>
          <a:bodyPr>
            <a:noAutofit/>
          </a:bodyPr>
          <a:lstStyle>
            <a:lvl1pPr marL="0" indent="0" algn="ctr">
              <a:buNone/>
              <a:defRPr sz="3300" b="0" i="0">
                <a:solidFill>
                  <a:srgbClr val="0C6C90"/>
                </a:solidFill>
                <a:latin typeface="Montserrat" pitchFamily="2" charset="77"/>
              </a:defRPr>
            </a:lvl1pPr>
          </a:lstStyle>
          <a:p>
            <a:pPr lvl="0"/>
            <a:endParaRPr lang="it-IT" dirty="0"/>
          </a:p>
        </p:txBody>
      </p:sp>
      <p:pic>
        <p:nvPicPr>
          <p:cNvPr id="15" name="Immagine 14">
            <a:extLst>
              <a:ext uri="{FF2B5EF4-FFF2-40B4-BE49-F238E27FC236}">
                <a16:creationId xmlns:a16="http://schemas.microsoft.com/office/drawing/2014/main" id="{B0B5C6B4-EC23-F064-3602-FC621B351320}"/>
              </a:ext>
            </a:extLst>
          </p:cNvPr>
          <p:cNvPicPr>
            <a:picLocks noChangeAspect="1"/>
          </p:cNvPicPr>
          <p:nvPr userDrawn="1"/>
        </p:nvPicPr>
        <p:blipFill>
          <a:blip r:embed="rId2"/>
          <a:stretch>
            <a:fillRect/>
          </a:stretch>
        </p:blipFill>
        <p:spPr>
          <a:xfrm>
            <a:off x="5155029" y="1260142"/>
            <a:ext cx="1881943" cy="1507297"/>
          </a:xfrm>
          <a:prstGeom prst="rect">
            <a:avLst/>
          </a:prstGeom>
        </p:spPr>
      </p:pic>
      <p:sp>
        <p:nvSpPr>
          <p:cNvPr id="4" name="Segnaposto testo 13">
            <a:extLst>
              <a:ext uri="{FF2B5EF4-FFF2-40B4-BE49-F238E27FC236}">
                <a16:creationId xmlns:a16="http://schemas.microsoft.com/office/drawing/2014/main" id="{EC4AA55C-76E2-3A67-551C-90996FB616BE}"/>
              </a:ext>
            </a:extLst>
          </p:cNvPr>
          <p:cNvSpPr>
            <a:spLocks noGrp="1"/>
          </p:cNvSpPr>
          <p:nvPr>
            <p:ph type="body" sz="quarter" idx="10" hasCustomPrompt="1"/>
          </p:nvPr>
        </p:nvSpPr>
        <p:spPr>
          <a:xfrm>
            <a:off x="3949182" y="5150174"/>
            <a:ext cx="4293637" cy="285459"/>
          </a:xfrm>
        </p:spPr>
        <p:txBody>
          <a:bodyPr>
            <a:noAutofit/>
          </a:bodyPr>
          <a:lstStyle>
            <a:lvl1pPr marL="0" indent="0" algn="ctr">
              <a:buNone/>
              <a:defRPr sz="2000" b="0" i="0">
                <a:solidFill>
                  <a:srgbClr val="0C6C90"/>
                </a:solidFill>
                <a:latin typeface="Montserrat Light" pitchFamily="2" charset="77"/>
              </a:defRPr>
            </a:lvl1pPr>
          </a:lstStyle>
          <a:p>
            <a:pPr lvl="0"/>
            <a:r>
              <a:rPr lang="it-IT" dirty="0"/>
              <a:t>Data</a:t>
            </a:r>
          </a:p>
        </p:txBody>
      </p:sp>
      <p:cxnSp>
        <p:nvCxnSpPr>
          <p:cNvPr id="5" name="Connettore 1 4">
            <a:extLst>
              <a:ext uri="{FF2B5EF4-FFF2-40B4-BE49-F238E27FC236}">
                <a16:creationId xmlns:a16="http://schemas.microsoft.com/office/drawing/2014/main" id="{1080B2EF-FAEC-D284-BE44-EB21CC6020B2}"/>
              </a:ext>
            </a:extLst>
          </p:cNvPr>
          <p:cNvCxnSpPr>
            <a:cxnSpLocks/>
          </p:cNvCxnSpPr>
          <p:nvPr userDrawn="1"/>
        </p:nvCxnSpPr>
        <p:spPr>
          <a:xfrm>
            <a:off x="4656000" y="5072535"/>
            <a:ext cx="288000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
        <p:nvSpPr>
          <p:cNvPr id="6" name="Google Shape;57;p34">
            <a:extLst>
              <a:ext uri="{FF2B5EF4-FFF2-40B4-BE49-F238E27FC236}">
                <a16:creationId xmlns:a16="http://schemas.microsoft.com/office/drawing/2014/main" id="{F5205C59-2BDA-9275-7FA0-ED53355BD44C}"/>
              </a:ext>
            </a:extLst>
          </p:cNvPr>
          <p:cNvSpPr txBox="1">
            <a:spLocks/>
          </p:cNvSpPr>
          <p:nvPr userDrawn="1"/>
        </p:nvSpPr>
        <p:spPr>
          <a:xfrm>
            <a:off x="2096222" y="6021799"/>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it-IT" sz="4400" b="1" i="0" dirty="0">
                <a:solidFill>
                  <a:srgbClr val="0C6C90"/>
                </a:solidFill>
                <a:latin typeface="Montserrat" pitchFamily="2" charset="77"/>
              </a:rPr>
              <a:t>Eni</a:t>
            </a:r>
          </a:p>
        </p:txBody>
      </p:sp>
    </p:spTree>
    <p:extLst>
      <p:ext uri="{BB962C8B-B14F-4D97-AF65-F5344CB8AC3E}">
        <p14:creationId xmlns:p14="http://schemas.microsoft.com/office/powerpoint/2010/main" val="2143893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4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1" y="0"/>
            <a:ext cx="1219199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F2DEE80F-EBDB-81C1-F8E8-5A2913D697CA}"/>
              </a:ext>
            </a:extLst>
          </p:cNvPr>
          <p:cNvSpPr>
            <a:spLocks noGrp="1"/>
          </p:cNvSpPr>
          <p:nvPr>
            <p:ph type="title"/>
          </p:nvPr>
        </p:nvSpPr>
        <p:spPr>
          <a:xfrm>
            <a:off x="838200" y="3752036"/>
            <a:ext cx="10515600" cy="511062"/>
          </a:xfrm>
        </p:spPr>
        <p:txBody>
          <a:bodyPr/>
          <a:lstStyle>
            <a:lvl1pPr algn="ctr">
              <a:defRPr b="1" i="0">
                <a:solidFill>
                  <a:srgbClr val="0C6C90"/>
                </a:solidFill>
                <a:latin typeface="Montserrat SemiBold" pitchFamily="2" charset="77"/>
              </a:defRPr>
            </a:lvl1pPr>
          </a:lstStyle>
          <a:p>
            <a:endParaRPr lang="it-IT" dirty="0"/>
          </a:p>
        </p:txBody>
      </p:sp>
      <p:sp>
        <p:nvSpPr>
          <p:cNvPr id="21" name="Segnaposto testo 20">
            <a:extLst>
              <a:ext uri="{FF2B5EF4-FFF2-40B4-BE49-F238E27FC236}">
                <a16:creationId xmlns:a16="http://schemas.microsoft.com/office/drawing/2014/main" id="{DB796012-9A48-AE90-6A3D-E34DBA9532FD}"/>
              </a:ext>
            </a:extLst>
          </p:cNvPr>
          <p:cNvSpPr>
            <a:spLocks noGrp="1"/>
          </p:cNvSpPr>
          <p:nvPr>
            <p:ph type="body" sz="quarter" idx="11"/>
          </p:nvPr>
        </p:nvSpPr>
        <p:spPr>
          <a:xfrm>
            <a:off x="1918494" y="4263100"/>
            <a:ext cx="8355012" cy="564285"/>
          </a:xfrm>
        </p:spPr>
        <p:txBody>
          <a:bodyPr>
            <a:noAutofit/>
          </a:bodyPr>
          <a:lstStyle>
            <a:lvl1pPr marL="0" indent="0" algn="ctr">
              <a:buNone/>
              <a:defRPr sz="3300" b="0" i="0">
                <a:solidFill>
                  <a:srgbClr val="0C6C90"/>
                </a:solidFill>
                <a:latin typeface="Montserrat" pitchFamily="2" charset="77"/>
              </a:defRPr>
            </a:lvl1pPr>
          </a:lstStyle>
          <a:p>
            <a:pPr lvl="0"/>
            <a:endParaRPr lang="it-IT" dirty="0"/>
          </a:p>
        </p:txBody>
      </p:sp>
      <p:sp>
        <p:nvSpPr>
          <p:cNvPr id="8" name="Google Shape;57;p34">
            <a:extLst>
              <a:ext uri="{FF2B5EF4-FFF2-40B4-BE49-F238E27FC236}">
                <a16:creationId xmlns:a16="http://schemas.microsoft.com/office/drawing/2014/main" id="{43F74093-6B05-57A3-54E0-83471326BE00}"/>
              </a:ext>
            </a:extLst>
          </p:cNvPr>
          <p:cNvSpPr txBox="1">
            <a:spLocks/>
          </p:cNvSpPr>
          <p:nvPr userDrawn="1"/>
        </p:nvSpPr>
        <p:spPr>
          <a:xfrm>
            <a:off x="2096222" y="6021799"/>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it-IT" sz="4400" b="1" i="0" dirty="0">
                <a:solidFill>
                  <a:srgbClr val="FFCD00"/>
                </a:solidFill>
                <a:latin typeface="Montserrat" pitchFamily="2" charset="77"/>
              </a:rPr>
              <a:t>Eni</a:t>
            </a:r>
          </a:p>
        </p:txBody>
      </p:sp>
      <p:sp>
        <p:nvSpPr>
          <p:cNvPr id="12" name="Ovale 11">
            <a:extLst>
              <a:ext uri="{FF2B5EF4-FFF2-40B4-BE49-F238E27FC236}">
                <a16:creationId xmlns:a16="http://schemas.microsoft.com/office/drawing/2014/main" id="{B790E4A3-21DB-1DFC-1608-8C78EF1A0236}"/>
              </a:ext>
            </a:extLst>
          </p:cNvPr>
          <p:cNvSpPr>
            <a:spLocks noChangeAspect="1"/>
          </p:cNvSpPr>
          <p:nvPr userDrawn="1"/>
        </p:nvSpPr>
        <p:spPr>
          <a:xfrm>
            <a:off x="6885782" y="4942885"/>
            <a:ext cx="9000000" cy="9000000"/>
          </a:xfrm>
          <a:prstGeom prst="ellipse">
            <a:avLst/>
          </a:prstGeom>
          <a:noFill/>
          <a:ln>
            <a:solidFill>
              <a:srgbClr val="179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a:extLst>
              <a:ext uri="{FF2B5EF4-FFF2-40B4-BE49-F238E27FC236}">
                <a16:creationId xmlns:a16="http://schemas.microsoft.com/office/drawing/2014/main" id="{497F3D80-2670-51DF-8752-2C3899BF0618}"/>
              </a:ext>
            </a:extLst>
          </p:cNvPr>
          <p:cNvSpPr>
            <a:spLocks noChangeAspect="1"/>
          </p:cNvSpPr>
          <p:nvPr userDrawn="1"/>
        </p:nvSpPr>
        <p:spPr>
          <a:xfrm>
            <a:off x="-557500" y="-874445"/>
            <a:ext cx="3600000" cy="3600000"/>
          </a:xfrm>
          <a:prstGeom prst="ellipse">
            <a:avLst/>
          </a:prstGeom>
          <a:noFill/>
          <a:ln>
            <a:solidFill>
              <a:srgbClr val="FFC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a:extLst>
              <a:ext uri="{FF2B5EF4-FFF2-40B4-BE49-F238E27FC236}">
                <a16:creationId xmlns:a16="http://schemas.microsoft.com/office/drawing/2014/main" id="{95746399-A43D-0B91-C5B3-37C0BCAE75E0}"/>
              </a:ext>
            </a:extLst>
          </p:cNvPr>
          <p:cNvPicPr>
            <a:picLocks noChangeAspect="1"/>
          </p:cNvPicPr>
          <p:nvPr userDrawn="1"/>
        </p:nvPicPr>
        <p:blipFill>
          <a:blip r:embed="rId2"/>
          <a:stretch>
            <a:fillRect/>
          </a:stretch>
        </p:blipFill>
        <p:spPr>
          <a:xfrm>
            <a:off x="5155029" y="1260142"/>
            <a:ext cx="1881943" cy="1507297"/>
          </a:xfrm>
          <a:prstGeom prst="rect">
            <a:avLst/>
          </a:prstGeom>
        </p:spPr>
      </p:pic>
    </p:spTree>
    <p:extLst>
      <p:ext uri="{BB962C8B-B14F-4D97-AF65-F5344CB8AC3E}">
        <p14:creationId xmlns:p14="http://schemas.microsoft.com/office/powerpoint/2010/main" val="1753488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5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F2DEE80F-EBDB-81C1-F8E8-5A2913D697CA}"/>
              </a:ext>
            </a:extLst>
          </p:cNvPr>
          <p:cNvSpPr>
            <a:spLocks noGrp="1"/>
          </p:cNvSpPr>
          <p:nvPr>
            <p:ph type="title"/>
          </p:nvPr>
        </p:nvSpPr>
        <p:spPr>
          <a:xfrm>
            <a:off x="838200" y="3867536"/>
            <a:ext cx="10515600" cy="511062"/>
          </a:xfrm>
        </p:spPr>
        <p:txBody>
          <a:bodyPr/>
          <a:lstStyle>
            <a:lvl1pPr algn="ctr">
              <a:defRPr b="1" i="0">
                <a:solidFill>
                  <a:srgbClr val="0C6C90"/>
                </a:solidFill>
                <a:latin typeface="Montserrat SemiBold" pitchFamily="2" charset="77"/>
              </a:defRPr>
            </a:lvl1pPr>
          </a:lstStyle>
          <a:p>
            <a:endParaRPr lang="it-IT" dirty="0"/>
          </a:p>
        </p:txBody>
      </p:sp>
      <p:sp>
        <p:nvSpPr>
          <p:cNvPr id="21" name="Segnaposto testo 20">
            <a:extLst>
              <a:ext uri="{FF2B5EF4-FFF2-40B4-BE49-F238E27FC236}">
                <a16:creationId xmlns:a16="http://schemas.microsoft.com/office/drawing/2014/main" id="{DB796012-9A48-AE90-6A3D-E34DBA9532FD}"/>
              </a:ext>
            </a:extLst>
          </p:cNvPr>
          <p:cNvSpPr>
            <a:spLocks noGrp="1"/>
          </p:cNvSpPr>
          <p:nvPr>
            <p:ph type="body" sz="quarter" idx="11"/>
          </p:nvPr>
        </p:nvSpPr>
        <p:spPr>
          <a:xfrm>
            <a:off x="1918494" y="4378600"/>
            <a:ext cx="8355012" cy="564285"/>
          </a:xfrm>
        </p:spPr>
        <p:txBody>
          <a:bodyPr>
            <a:noAutofit/>
          </a:bodyPr>
          <a:lstStyle>
            <a:lvl1pPr marL="0" indent="0" algn="ctr">
              <a:buNone/>
              <a:defRPr sz="3300" b="0" i="0">
                <a:solidFill>
                  <a:srgbClr val="0C6C90"/>
                </a:solidFill>
                <a:latin typeface="Montserrat" pitchFamily="2" charset="77"/>
              </a:defRPr>
            </a:lvl1pPr>
          </a:lstStyle>
          <a:p>
            <a:pPr lvl="0"/>
            <a:endParaRPr lang="it-IT" dirty="0"/>
          </a:p>
        </p:txBody>
      </p:sp>
      <p:sp>
        <p:nvSpPr>
          <p:cNvPr id="7" name="Google Shape;57;p34">
            <a:extLst>
              <a:ext uri="{FF2B5EF4-FFF2-40B4-BE49-F238E27FC236}">
                <a16:creationId xmlns:a16="http://schemas.microsoft.com/office/drawing/2014/main" id="{D06CC4C9-8DC8-4823-788A-BF301E4A081C}"/>
              </a:ext>
            </a:extLst>
          </p:cNvPr>
          <p:cNvSpPr txBox="1">
            <a:spLocks/>
          </p:cNvSpPr>
          <p:nvPr userDrawn="1"/>
        </p:nvSpPr>
        <p:spPr>
          <a:xfrm>
            <a:off x="2096222" y="3069570"/>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it-IT" sz="4400" b="1" i="0" dirty="0">
                <a:latin typeface="Montserrat" pitchFamily="2" charset="77"/>
              </a:rPr>
              <a:t>ENI</a:t>
            </a:r>
          </a:p>
        </p:txBody>
      </p:sp>
      <p:pic>
        <p:nvPicPr>
          <p:cNvPr id="15" name="Immagine 14">
            <a:extLst>
              <a:ext uri="{FF2B5EF4-FFF2-40B4-BE49-F238E27FC236}">
                <a16:creationId xmlns:a16="http://schemas.microsoft.com/office/drawing/2014/main" id="{B0B5C6B4-EC23-F064-3602-FC621B351320}"/>
              </a:ext>
            </a:extLst>
          </p:cNvPr>
          <p:cNvPicPr>
            <a:picLocks noChangeAspect="1"/>
          </p:cNvPicPr>
          <p:nvPr userDrawn="1"/>
        </p:nvPicPr>
        <p:blipFill>
          <a:blip r:embed="rId2"/>
          <a:stretch>
            <a:fillRect/>
          </a:stretch>
        </p:blipFill>
        <p:spPr>
          <a:xfrm>
            <a:off x="5155029" y="1260142"/>
            <a:ext cx="1881943" cy="1507297"/>
          </a:xfrm>
          <a:prstGeom prst="rect">
            <a:avLst/>
          </a:prstGeom>
        </p:spPr>
      </p:pic>
      <p:sp>
        <p:nvSpPr>
          <p:cNvPr id="4" name="Segnaposto testo 13">
            <a:extLst>
              <a:ext uri="{FF2B5EF4-FFF2-40B4-BE49-F238E27FC236}">
                <a16:creationId xmlns:a16="http://schemas.microsoft.com/office/drawing/2014/main" id="{EC4AA55C-76E2-3A67-551C-90996FB616BE}"/>
              </a:ext>
            </a:extLst>
          </p:cNvPr>
          <p:cNvSpPr>
            <a:spLocks noGrp="1"/>
          </p:cNvSpPr>
          <p:nvPr>
            <p:ph type="body" sz="quarter" idx="10" hasCustomPrompt="1"/>
          </p:nvPr>
        </p:nvSpPr>
        <p:spPr>
          <a:xfrm>
            <a:off x="3949182" y="5236799"/>
            <a:ext cx="4293637" cy="285459"/>
          </a:xfrm>
        </p:spPr>
        <p:txBody>
          <a:bodyPr>
            <a:noAutofit/>
          </a:bodyPr>
          <a:lstStyle>
            <a:lvl1pPr marL="0" indent="0" algn="ctr">
              <a:buNone/>
              <a:defRPr sz="2000" b="0" i="0">
                <a:solidFill>
                  <a:srgbClr val="0C6C90"/>
                </a:solidFill>
                <a:latin typeface="Montserrat Light" pitchFamily="2" charset="77"/>
              </a:defRPr>
            </a:lvl1pPr>
          </a:lstStyle>
          <a:p>
            <a:pPr lvl="0"/>
            <a:r>
              <a:rPr lang="it-IT" dirty="0"/>
              <a:t>Data</a:t>
            </a:r>
          </a:p>
        </p:txBody>
      </p:sp>
      <p:cxnSp>
        <p:nvCxnSpPr>
          <p:cNvPr id="5" name="Connettore 1 4">
            <a:extLst>
              <a:ext uri="{FF2B5EF4-FFF2-40B4-BE49-F238E27FC236}">
                <a16:creationId xmlns:a16="http://schemas.microsoft.com/office/drawing/2014/main" id="{1080B2EF-FAEC-D284-BE44-EB21CC6020B2}"/>
              </a:ext>
            </a:extLst>
          </p:cNvPr>
          <p:cNvCxnSpPr>
            <a:cxnSpLocks/>
          </p:cNvCxnSpPr>
          <p:nvPr userDrawn="1"/>
        </p:nvCxnSpPr>
        <p:spPr>
          <a:xfrm>
            <a:off x="4656000" y="5159160"/>
            <a:ext cx="2880000" cy="0"/>
          </a:xfrm>
          <a:prstGeom prst="line">
            <a:avLst/>
          </a:prstGeom>
          <a:ln w="12700">
            <a:solidFill>
              <a:srgbClr val="FFCD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3342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6_Layout personalizzato">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897BAF34-EA08-ADC9-A5F5-0DCFF7FFE1DB}"/>
              </a:ext>
            </a:extLst>
          </p:cNvPr>
          <p:cNvSpPr/>
          <p:nvPr userDrawn="1"/>
        </p:nvSpPr>
        <p:spPr>
          <a:xfrm>
            <a:off x="1" y="0"/>
            <a:ext cx="1219199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Ovale 10">
            <a:extLst>
              <a:ext uri="{FF2B5EF4-FFF2-40B4-BE49-F238E27FC236}">
                <a16:creationId xmlns:a16="http://schemas.microsoft.com/office/drawing/2014/main" id="{C283453A-8A47-9D14-04AF-57495EF28A4D}"/>
              </a:ext>
            </a:extLst>
          </p:cNvPr>
          <p:cNvSpPr>
            <a:spLocks noChangeAspect="1"/>
          </p:cNvSpPr>
          <p:nvPr userDrawn="1"/>
        </p:nvSpPr>
        <p:spPr>
          <a:xfrm>
            <a:off x="6654782" y="4942885"/>
            <a:ext cx="9000000" cy="9000000"/>
          </a:xfrm>
          <a:prstGeom prst="ellipse">
            <a:avLst/>
          </a:prstGeom>
          <a:noFill/>
          <a:ln>
            <a:solidFill>
              <a:srgbClr val="0C6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Ovale 4">
            <a:extLst>
              <a:ext uri="{FF2B5EF4-FFF2-40B4-BE49-F238E27FC236}">
                <a16:creationId xmlns:a16="http://schemas.microsoft.com/office/drawing/2014/main" id="{9FACCF65-DD0A-ACB0-53B5-C990B911857B}"/>
              </a:ext>
            </a:extLst>
          </p:cNvPr>
          <p:cNvSpPr>
            <a:spLocks noChangeAspect="1"/>
          </p:cNvSpPr>
          <p:nvPr userDrawn="1"/>
        </p:nvSpPr>
        <p:spPr>
          <a:xfrm>
            <a:off x="3396000" y="729000"/>
            <a:ext cx="5400000" cy="5400000"/>
          </a:xfrm>
          <a:prstGeom prst="ellipse">
            <a:avLst/>
          </a:prstGeom>
          <a:solidFill>
            <a:srgbClr val="10527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F2DEE80F-EBDB-81C1-F8E8-5A2913D697CA}"/>
              </a:ext>
            </a:extLst>
          </p:cNvPr>
          <p:cNvSpPr>
            <a:spLocks noGrp="1"/>
          </p:cNvSpPr>
          <p:nvPr>
            <p:ph type="title"/>
          </p:nvPr>
        </p:nvSpPr>
        <p:spPr>
          <a:xfrm>
            <a:off x="838200" y="3867536"/>
            <a:ext cx="10515600" cy="511062"/>
          </a:xfrm>
        </p:spPr>
        <p:txBody>
          <a:bodyPr/>
          <a:lstStyle>
            <a:lvl1pPr algn="ctr">
              <a:defRPr b="1" i="0">
                <a:solidFill>
                  <a:srgbClr val="0C6C90"/>
                </a:solidFill>
                <a:latin typeface="Montserrat SemiBold" pitchFamily="2" charset="77"/>
              </a:defRPr>
            </a:lvl1pPr>
          </a:lstStyle>
          <a:p>
            <a:endParaRPr lang="it-IT" dirty="0"/>
          </a:p>
        </p:txBody>
      </p:sp>
      <p:cxnSp>
        <p:nvCxnSpPr>
          <p:cNvPr id="9" name="Connettore 1 8">
            <a:extLst>
              <a:ext uri="{FF2B5EF4-FFF2-40B4-BE49-F238E27FC236}">
                <a16:creationId xmlns:a16="http://schemas.microsoft.com/office/drawing/2014/main" id="{DCFFC339-604F-4DDB-C6A5-AFECD5C3C6F6}"/>
              </a:ext>
            </a:extLst>
          </p:cNvPr>
          <p:cNvCxnSpPr>
            <a:cxnSpLocks/>
          </p:cNvCxnSpPr>
          <p:nvPr userDrawn="1"/>
        </p:nvCxnSpPr>
        <p:spPr>
          <a:xfrm>
            <a:off x="4656000" y="5159160"/>
            <a:ext cx="2880000" cy="0"/>
          </a:xfrm>
          <a:prstGeom prst="line">
            <a:avLst/>
          </a:prstGeom>
          <a:ln w="12700">
            <a:solidFill>
              <a:srgbClr val="0C6C90"/>
            </a:solidFill>
          </a:ln>
        </p:spPr>
        <p:style>
          <a:lnRef idx="1">
            <a:schemeClr val="accent1"/>
          </a:lnRef>
          <a:fillRef idx="0">
            <a:schemeClr val="accent1"/>
          </a:fillRef>
          <a:effectRef idx="0">
            <a:schemeClr val="accent1"/>
          </a:effectRef>
          <a:fontRef idx="minor">
            <a:schemeClr val="tx1"/>
          </a:fontRef>
        </p:style>
      </p:cxnSp>
      <p:sp>
        <p:nvSpPr>
          <p:cNvPr id="21" name="Segnaposto testo 20">
            <a:extLst>
              <a:ext uri="{FF2B5EF4-FFF2-40B4-BE49-F238E27FC236}">
                <a16:creationId xmlns:a16="http://schemas.microsoft.com/office/drawing/2014/main" id="{DB796012-9A48-AE90-6A3D-E34DBA9532FD}"/>
              </a:ext>
            </a:extLst>
          </p:cNvPr>
          <p:cNvSpPr>
            <a:spLocks noGrp="1"/>
          </p:cNvSpPr>
          <p:nvPr>
            <p:ph type="body" sz="quarter" idx="11"/>
          </p:nvPr>
        </p:nvSpPr>
        <p:spPr>
          <a:xfrm>
            <a:off x="1918494" y="4378600"/>
            <a:ext cx="8355012" cy="564285"/>
          </a:xfrm>
        </p:spPr>
        <p:txBody>
          <a:bodyPr>
            <a:noAutofit/>
          </a:bodyPr>
          <a:lstStyle>
            <a:lvl1pPr marL="0" indent="0" algn="ctr">
              <a:buNone/>
              <a:defRPr sz="3300" b="0" i="0">
                <a:solidFill>
                  <a:srgbClr val="0C6C90"/>
                </a:solidFill>
                <a:latin typeface="Montserrat" pitchFamily="2" charset="77"/>
              </a:defRPr>
            </a:lvl1pPr>
          </a:lstStyle>
          <a:p>
            <a:pPr lvl="0"/>
            <a:endParaRPr lang="it-IT" dirty="0"/>
          </a:p>
        </p:txBody>
      </p:sp>
      <p:sp>
        <p:nvSpPr>
          <p:cNvPr id="7" name="Google Shape;57;p34">
            <a:extLst>
              <a:ext uri="{FF2B5EF4-FFF2-40B4-BE49-F238E27FC236}">
                <a16:creationId xmlns:a16="http://schemas.microsoft.com/office/drawing/2014/main" id="{D06CC4C9-8DC8-4823-788A-BF301E4A081C}"/>
              </a:ext>
            </a:extLst>
          </p:cNvPr>
          <p:cNvSpPr txBox="1">
            <a:spLocks/>
          </p:cNvSpPr>
          <p:nvPr userDrawn="1"/>
        </p:nvSpPr>
        <p:spPr>
          <a:xfrm>
            <a:off x="2096222" y="3069570"/>
            <a:ext cx="7999556" cy="463036"/>
          </a:xfrm>
          <a:prstGeom prst="rect">
            <a:avLst/>
          </a:prstGeom>
          <a:noFill/>
          <a:ln>
            <a:noFill/>
          </a:ln>
        </p:spPr>
        <p:txBody>
          <a:bodyPr spcFirstLastPara="1" vert="horz" wrap="square" lIns="91425" tIns="45700" rIns="91425" bIns="45700" rtlCol="0" anchor="ctr" anchorCtr="0">
            <a:noAutofit/>
          </a:bodyPr>
          <a:lstStyle>
            <a:lvl1pPr marR="0" lvl="0" algn="l" defTabSz="914400" rtl="0" eaLnBrk="1" latinLnBrk="0" hangingPunct="1">
              <a:lnSpc>
                <a:spcPct val="90000"/>
              </a:lnSpc>
              <a:spcBef>
                <a:spcPts val="0"/>
              </a:spcBef>
              <a:spcAft>
                <a:spcPts val="0"/>
              </a:spcAft>
              <a:buClr>
                <a:schemeClr val="dk1"/>
              </a:buClr>
              <a:buSzPts val="2800"/>
              <a:buFont typeface="Calibri"/>
              <a:buNone/>
              <a:defRPr sz="2800" b="1" i="0" u="none" strike="noStrike" kern="1200"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it-IT" sz="4400" b="1" i="0" dirty="0">
                <a:latin typeface="Montserrat" pitchFamily="2" charset="77"/>
              </a:rPr>
              <a:t>ENI</a:t>
            </a:r>
          </a:p>
        </p:txBody>
      </p:sp>
      <p:pic>
        <p:nvPicPr>
          <p:cNvPr id="15" name="Immagine 14">
            <a:extLst>
              <a:ext uri="{FF2B5EF4-FFF2-40B4-BE49-F238E27FC236}">
                <a16:creationId xmlns:a16="http://schemas.microsoft.com/office/drawing/2014/main" id="{B0B5C6B4-EC23-F064-3602-FC621B351320}"/>
              </a:ext>
            </a:extLst>
          </p:cNvPr>
          <p:cNvPicPr>
            <a:picLocks noChangeAspect="1"/>
          </p:cNvPicPr>
          <p:nvPr userDrawn="1"/>
        </p:nvPicPr>
        <p:blipFill>
          <a:blip r:embed="rId2"/>
          <a:stretch>
            <a:fillRect/>
          </a:stretch>
        </p:blipFill>
        <p:spPr>
          <a:xfrm>
            <a:off x="5282463" y="1464276"/>
            <a:ext cx="1627071" cy="1303163"/>
          </a:xfrm>
          <a:prstGeom prst="rect">
            <a:avLst/>
          </a:prstGeom>
        </p:spPr>
      </p:pic>
      <p:sp>
        <p:nvSpPr>
          <p:cNvPr id="4" name="Segnaposto testo 13">
            <a:extLst>
              <a:ext uri="{FF2B5EF4-FFF2-40B4-BE49-F238E27FC236}">
                <a16:creationId xmlns:a16="http://schemas.microsoft.com/office/drawing/2014/main" id="{B81364DC-018A-5F2D-ADC6-B2B806AF9A7D}"/>
              </a:ext>
            </a:extLst>
          </p:cNvPr>
          <p:cNvSpPr>
            <a:spLocks noGrp="1"/>
          </p:cNvSpPr>
          <p:nvPr>
            <p:ph type="body" sz="quarter" idx="10" hasCustomPrompt="1"/>
          </p:nvPr>
        </p:nvSpPr>
        <p:spPr>
          <a:xfrm>
            <a:off x="3949182" y="5236799"/>
            <a:ext cx="4293637" cy="285459"/>
          </a:xfrm>
        </p:spPr>
        <p:txBody>
          <a:bodyPr>
            <a:noAutofit/>
          </a:bodyPr>
          <a:lstStyle>
            <a:lvl1pPr marL="0" indent="0" algn="ctr">
              <a:buNone/>
              <a:defRPr sz="2000" b="0" i="0">
                <a:solidFill>
                  <a:srgbClr val="0C6C90"/>
                </a:solidFill>
                <a:latin typeface="Montserrat Light" pitchFamily="2" charset="77"/>
              </a:defRPr>
            </a:lvl1pPr>
          </a:lstStyle>
          <a:p>
            <a:pPr lvl="0"/>
            <a:r>
              <a:rPr lang="it-IT" dirty="0"/>
              <a:t>Data</a:t>
            </a:r>
          </a:p>
        </p:txBody>
      </p:sp>
      <p:sp>
        <p:nvSpPr>
          <p:cNvPr id="10" name="Ovale 9">
            <a:extLst>
              <a:ext uri="{FF2B5EF4-FFF2-40B4-BE49-F238E27FC236}">
                <a16:creationId xmlns:a16="http://schemas.microsoft.com/office/drawing/2014/main" id="{42826210-C466-81CF-C18F-BB2383586A9E}"/>
              </a:ext>
            </a:extLst>
          </p:cNvPr>
          <p:cNvSpPr>
            <a:spLocks noChangeAspect="1"/>
          </p:cNvSpPr>
          <p:nvPr userDrawn="1"/>
        </p:nvSpPr>
        <p:spPr>
          <a:xfrm>
            <a:off x="-557500" y="-874445"/>
            <a:ext cx="3600000" cy="3600000"/>
          </a:xfrm>
          <a:prstGeom prst="ellipse">
            <a:avLst/>
          </a:prstGeom>
          <a:noFill/>
          <a:ln>
            <a:solidFill>
              <a:srgbClr val="FFC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656488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8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2010509" y="1350608"/>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1262070" y="1301373"/>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square" lIns="91425" tIns="45700" rIns="91425" bIns="45700" anchor="ctr" anchorCtr="0">
            <a:noAutofit/>
          </a:bodyPr>
          <a:lstStyle>
            <a:lvl1pP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2010509" y="1999181"/>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1262070" y="1949946"/>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square" lIns="91425" tIns="45700" rIns="91425" bIns="45700" anchor="ctr" anchorCtr="0">
            <a:noAutofit/>
          </a:bodyPr>
          <a:lstStyle>
            <a:lvl1pP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2010509" y="2646714"/>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1262070" y="2597479"/>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square" lIns="91425" tIns="45700" rIns="91425" bIns="45700" anchor="ctr" anchorCtr="0">
            <a:noAutofit/>
          </a:bodyPr>
          <a:lstStyle>
            <a:lvl1pP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2010509" y="3294247"/>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1262070" y="3245012"/>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square" lIns="91425" tIns="45700" rIns="91425" bIns="45700" anchor="ctr" anchorCtr="0">
            <a:noAutofit/>
          </a:bodyPr>
          <a:lstStyle>
            <a:lvl1pP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2010509" y="3941780"/>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1262070" y="3892545"/>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square" lIns="91425" tIns="45700" rIns="91425" bIns="45700" anchor="ctr" anchorCtr="0">
            <a:noAutofit/>
          </a:bodyPr>
          <a:lstStyle>
            <a:lvl1pP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2010509" y="4589313"/>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1262070" y="4540078"/>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square" lIns="91425" tIns="45700" rIns="91425" bIns="45700" anchor="ctr" anchorCtr="0">
            <a:noAutofit/>
          </a:bodyPr>
          <a:lstStyle>
            <a:lvl1pP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2010509" y="5236846"/>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1262070" y="5187611"/>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square" lIns="91425" tIns="45700" rIns="91425" bIns="45700" anchor="ctr" anchorCtr="0">
            <a:noAutofit/>
          </a:bodyPr>
          <a:lstStyle>
            <a:lvl1pP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spTree>
    <p:extLst>
      <p:ext uri="{BB962C8B-B14F-4D97-AF65-F5344CB8AC3E}">
        <p14:creationId xmlns:p14="http://schemas.microsoft.com/office/powerpoint/2010/main" val="21714608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7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2010509" y="1350608"/>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1262070" y="1301373"/>
            <a:ext cx="548865" cy="548865"/>
          </a:xfrm>
          <a:prstGeom prst="ellipse">
            <a:avLst/>
          </a:prstGeom>
          <a:noFill/>
          <a:ln w="12700">
            <a:solidFill>
              <a:srgbClr val="0C6C90"/>
            </a:solidFill>
          </a:ln>
        </p:spPr>
        <p:txBody>
          <a:bodyPr spcFirstLastPara="1" wrap="square" lIns="91425" tIns="45700" rIns="91425" bIns="45700" anchor="ctr" anchorCtr="0">
            <a:noAutofit/>
          </a:bodyPr>
          <a:lstStyle>
            <a:lvl1pP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2010509" y="1999181"/>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1262070" y="1949946"/>
            <a:ext cx="548865" cy="548865"/>
          </a:xfrm>
          <a:prstGeom prst="ellipse">
            <a:avLst/>
          </a:prstGeom>
          <a:noFill/>
          <a:ln w="12700">
            <a:solidFill>
              <a:srgbClr val="0C6C90"/>
            </a:solidFill>
          </a:ln>
        </p:spPr>
        <p:txBody>
          <a:bodyPr spcFirstLastPara="1" wrap="square" lIns="91425" tIns="45700" rIns="91425" bIns="45700" anchor="ctr" anchorCtr="0">
            <a:noAutofit/>
          </a:bodyPr>
          <a:lstStyle>
            <a:lvl1pP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2010509" y="2646714"/>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1262070" y="2597479"/>
            <a:ext cx="548865" cy="548865"/>
          </a:xfrm>
          <a:prstGeom prst="ellipse">
            <a:avLst/>
          </a:prstGeom>
          <a:noFill/>
          <a:ln w="12700">
            <a:solidFill>
              <a:srgbClr val="0C6C90"/>
            </a:solidFill>
          </a:ln>
        </p:spPr>
        <p:txBody>
          <a:bodyPr spcFirstLastPara="1" wrap="square" lIns="91425" tIns="45700" rIns="91425" bIns="45700" anchor="ctr" anchorCtr="0">
            <a:noAutofit/>
          </a:bodyPr>
          <a:lstStyle>
            <a:lvl1pP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2010509" y="3294247"/>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1262070" y="3245012"/>
            <a:ext cx="548865" cy="548865"/>
          </a:xfrm>
          <a:prstGeom prst="ellipse">
            <a:avLst/>
          </a:prstGeom>
          <a:noFill/>
          <a:ln w="12700">
            <a:solidFill>
              <a:srgbClr val="0C6C90"/>
            </a:solidFill>
          </a:ln>
        </p:spPr>
        <p:txBody>
          <a:bodyPr spcFirstLastPara="1" wrap="square" lIns="91425" tIns="45700" rIns="91425" bIns="45700" anchor="ctr" anchorCtr="0">
            <a:noAutofit/>
          </a:bodyPr>
          <a:lstStyle>
            <a:lvl1pP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2010509" y="3941780"/>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1262070" y="3892545"/>
            <a:ext cx="548865" cy="548865"/>
          </a:xfrm>
          <a:prstGeom prst="ellipse">
            <a:avLst/>
          </a:prstGeom>
          <a:noFill/>
          <a:ln w="12700">
            <a:solidFill>
              <a:srgbClr val="0C6C90"/>
            </a:solidFill>
          </a:ln>
        </p:spPr>
        <p:txBody>
          <a:bodyPr spcFirstLastPara="1" wrap="square" lIns="91425" tIns="45700" rIns="91425" bIns="45700" anchor="ctr" anchorCtr="0">
            <a:noAutofit/>
          </a:bodyPr>
          <a:lstStyle>
            <a:lvl1pP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2010509" y="4589313"/>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1262070" y="4540078"/>
            <a:ext cx="548865" cy="548865"/>
          </a:xfrm>
          <a:prstGeom prst="ellipse">
            <a:avLst/>
          </a:prstGeom>
          <a:noFill/>
          <a:ln w="12700">
            <a:solidFill>
              <a:srgbClr val="0C6C90"/>
            </a:solidFill>
          </a:ln>
        </p:spPr>
        <p:txBody>
          <a:bodyPr spcFirstLastPara="1" wrap="square" lIns="91425" tIns="45700" rIns="91425" bIns="45700" anchor="ctr" anchorCtr="0">
            <a:noAutofit/>
          </a:bodyPr>
          <a:lstStyle>
            <a:lvl1pP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2010509" y="5236846"/>
            <a:ext cx="8620883" cy="450395"/>
          </a:xfrm>
          <a:prstGeom prst="rect">
            <a:avLst/>
          </a:prstGeom>
          <a:noFill/>
          <a:ln>
            <a:noFill/>
          </a:ln>
        </p:spPr>
        <p:txBody>
          <a:bodyPr spcFirstLastPara="1" wrap="square" lIns="91425" tIns="45700" rIns="91425" bIns="45700" anchor="ctr" anchorCtr="0">
            <a:noAutofit/>
          </a:bodyPr>
          <a:lstStyle>
            <a:lvl1pPr marL="0" indent="0">
              <a:buNone/>
              <a:defRPr sz="2000" b="0" i="0">
                <a:solidFill>
                  <a:srgbClr val="767676"/>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endParaRPr/>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1262070" y="5187611"/>
            <a:ext cx="548865" cy="548865"/>
          </a:xfrm>
          <a:prstGeom prst="ellipse">
            <a:avLst/>
          </a:prstGeom>
          <a:noFill/>
          <a:ln w="12700">
            <a:solidFill>
              <a:srgbClr val="0C6C90"/>
            </a:solidFill>
          </a:ln>
        </p:spPr>
        <p:txBody>
          <a:bodyPr spcFirstLastPara="1" wrap="square" lIns="91425" tIns="45700" rIns="91425" bIns="45700" anchor="ctr" anchorCtr="0">
            <a:noAutofit/>
          </a:bodyPr>
          <a:lstStyle>
            <a:lvl1pP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sp>
        <p:nvSpPr>
          <p:cNvPr id="20" name="Ovale 19">
            <a:extLst>
              <a:ext uri="{FF2B5EF4-FFF2-40B4-BE49-F238E27FC236}">
                <a16:creationId xmlns:a16="http://schemas.microsoft.com/office/drawing/2014/main" id="{7C1E8931-70CA-4A77-A366-C16186BDCAA6}"/>
              </a:ext>
            </a:extLst>
          </p:cNvPr>
          <p:cNvSpPr>
            <a:spLocks noChangeAspect="1"/>
          </p:cNvSpPr>
          <p:nvPr userDrawn="1"/>
        </p:nvSpPr>
        <p:spPr>
          <a:xfrm>
            <a:off x="7305776" y="2646714"/>
            <a:ext cx="5400000" cy="5400000"/>
          </a:xfrm>
          <a:prstGeom prst="ellipse">
            <a:avLst/>
          </a:prstGeom>
          <a:solidFill>
            <a:srgbClr val="FFCD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110634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6_Titolo e contenuto">
    <p:spTree>
      <p:nvGrpSpPr>
        <p:cNvPr id="1" name=""/>
        <p:cNvGrpSpPr/>
        <p:nvPr/>
      </p:nvGrpSpPr>
      <p:grpSpPr>
        <a:xfrm>
          <a:off x="0" y="0"/>
          <a:ext cx="0" cy="0"/>
          <a:chOff x="0" y="0"/>
          <a:chExt cx="0" cy="0"/>
        </a:xfrm>
      </p:grpSpPr>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grpSp>
        <p:nvGrpSpPr>
          <p:cNvPr id="9" name="Gruppo 8">
            <a:extLst>
              <a:ext uri="{FF2B5EF4-FFF2-40B4-BE49-F238E27FC236}">
                <a16:creationId xmlns:a16="http://schemas.microsoft.com/office/drawing/2014/main" id="{C24C83F0-D5AD-A5D1-4596-3226D3B77DCC}"/>
              </a:ext>
            </a:extLst>
          </p:cNvPr>
          <p:cNvGrpSpPr/>
          <p:nvPr userDrawn="1"/>
        </p:nvGrpSpPr>
        <p:grpSpPr>
          <a:xfrm>
            <a:off x="7602279" y="-1"/>
            <a:ext cx="4589721" cy="6174689"/>
            <a:chOff x="5601304" y="3"/>
            <a:chExt cx="3542700" cy="4766100"/>
          </a:xfrm>
        </p:grpSpPr>
        <p:pic>
          <p:nvPicPr>
            <p:cNvPr id="6" name="Google Shape;845;p105">
              <a:extLst>
                <a:ext uri="{FF2B5EF4-FFF2-40B4-BE49-F238E27FC236}">
                  <a16:creationId xmlns:a16="http://schemas.microsoft.com/office/drawing/2014/main" id="{BFBEE03D-CA43-8653-7E47-BE4191AFF396}"/>
                </a:ext>
              </a:extLst>
            </p:cNvPr>
            <p:cNvPicPr preferRelativeResize="0"/>
            <p:nvPr userDrawn="1"/>
          </p:nvPicPr>
          <p:blipFill rotWithShape="1">
            <a:blip r:embed="rId2">
              <a:alphaModFix/>
            </a:blip>
            <a:srcRect l="59331" t="46259"/>
            <a:stretch/>
          </p:blipFill>
          <p:spPr>
            <a:xfrm rot="-5400000">
              <a:off x="4989604" y="611703"/>
              <a:ext cx="4766100" cy="3542700"/>
            </a:xfrm>
            <a:prstGeom prst="rect">
              <a:avLst/>
            </a:prstGeom>
            <a:noFill/>
            <a:ln>
              <a:noFill/>
            </a:ln>
          </p:spPr>
        </p:pic>
        <p:sp>
          <p:nvSpPr>
            <p:cNvPr id="7" name="Google Shape;846;p105">
              <a:extLst>
                <a:ext uri="{FF2B5EF4-FFF2-40B4-BE49-F238E27FC236}">
                  <a16:creationId xmlns:a16="http://schemas.microsoft.com/office/drawing/2014/main" id="{A4F7F6AE-78BE-E082-3397-91F31DC3DC00}"/>
                </a:ext>
              </a:extLst>
            </p:cNvPr>
            <p:cNvSpPr/>
            <p:nvPr userDrawn="1"/>
          </p:nvSpPr>
          <p:spPr>
            <a:xfrm>
              <a:off x="5962675" y="1258400"/>
              <a:ext cx="198600" cy="198600"/>
            </a:xfrm>
            <a:prstGeom prst="ellipse">
              <a:avLst/>
            </a:prstGeom>
            <a:solidFill>
              <a:srgbClr val="016C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47;p105">
              <a:extLst>
                <a:ext uri="{FF2B5EF4-FFF2-40B4-BE49-F238E27FC236}">
                  <a16:creationId xmlns:a16="http://schemas.microsoft.com/office/drawing/2014/main" id="{07455AD7-A9CE-4F31-4F51-0726256C7D54}"/>
                </a:ext>
              </a:extLst>
            </p:cNvPr>
            <p:cNvSpPr/>
            <p:nvPr userDrawn="1"/>
          </p:nvSpPr>
          <p:spPr>
            <a:xfrm>
              <a:off x="7831575" y="3320025"/>
              <a:ext cx="198600" cy="198600"/>
            </a:xfrm>
            <a:prstGeom prst="ellipse">
              <a:avLst/>
            </a:prstGeom>
            <a:solidFill>
              <a:srgbClr val="FFC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259875" y="3205249"/>
            <a:ext cx="6235824" cy="13532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200" b="0" i="0" u="none" strike="noStrike" cap="none">
                <a:solidFill>
                  <a:srgbClr val="0C6C90"/>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1" name="Google Shape;50;p33">
            <a:extLst>
              <a:ext uri="{FF2B5EF4-FFF2-40B4-BE49-F238E27FC236}">
                <a16:creationId xmlns:a16="http://schemas.microsoft.com/office/drawing/2014/main" id="{C1290BF5-6043-B670-05DD-861BD18F6D2B}"/>
              </a:ext>
            </a:extLst>
          </p:cNvPr>
          <p:cNvSpPr txBox="1">
            <a:spLocks noGrp="1"/>
          </p:cNvSpPr>
          <p:nvPr>
            <p:ph type="body" idx="2"/>
          </p:nvPr>
        </p:nvSpPr>
        <p:spPr>
          <a:xfrm>
            <a:off x="259875" y="2364018"/>
            <a:ext cx="7449240" cy="6654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000" b="1" i="0" u="none" strike="noStrike" cap="none">
                <a:solidFill>
                  <a:srgbClr val="0C6C90"/>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630308" y="3189886"/>
            <a:ext cx="1124109" cy="0"/>
          </a:xfrm>
          <a:prstGeom prst="straightConnector1">
            <a:avLst/>
          </a:prstGeom>
          <a:noFill/>
          <a:ln w="28575" cap="flat" cmpd="sng">
            <a:solidFill>
              <a:srgbClr val="0C6C90"/>
            </a:solidFill>
            <a:prstDash val="solid"/>
            <a:miter lim="800000"/>
            <a:headEnd type="none" w="sm" len="sm"/>
            <a:tailEnd type="none" w="sm" len="sm"/>
          </a:ln>
        </p:spPr>
      </p:cxnSp>
    </p:spTree>
    <p:extLst>
      <p:ext uri="{BB962C8B-B14F-4D97-AF65-F5344CB8AC3E}">
        <p14:creationId xmlns:p14="http://schemas.microsoft.com/office/powerpoint/2010/main" val="20854770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0_Titolo e contenuto">
    <p:spTree>
      <p:nvGrpSpPr>
        <p:cNvPr id="1" name=""/>
        <p:cNvGrpSpPr/>
        <p:nvPr/>
      </p:nvGrpSpPr>
      <p:grpSpPr>
        <a:xfrm>
          <a:off x="0" y="0"/>
          <a:ext cx="0" cy="0"/>
          <a:chOff x="0" y="0"/>
          <a:chExt cx="0" cy="0"/>
        </a:xfrm>
      </p:grpSpPr>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2" name="Ovale 1">
            <a:extLst>
              <a:ext uri="{FF2B5EF4-FFF2-40B4-BE49-F238E27FC236}">
                <a16:creationId xmlns:a16="http://schemas.microsoft.com/office/drawing/2014/main" id="{811C3BD4-0646-73D1-5049-BC2DDC3494A8}"/>
              </a:ext>
            </a:extLst>
          </p:cNvPr>
          <p:cNvSpPr>
            <a:spLocks noChangeAspect="1"/>
          </p:cNvSpPr>
          <p:nvPr userDrawn="1"/>
        </p:nvSpPr>
        <p:spPr>
          <a:xfrm>
            <a:off x="259875" y="729000"/>
            <a:ext cx="5400000" cy="5400000"/>
          </a:xfrm>
          <a:prstGeom prst="ellipse">
            <a:avLst/>
          </a:prstGeom>
          <a:solidFill>
            <a:srgbClr val="10527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Ovale 2">
            <a:extLst>
              <a:ext uri="{FF2B5EF4-FFF2-40B4-BE49-F238E27FC236}">
                <a16:creationId xmlns:a16="http://schemas.microsoft.com/office/drawing/2014/main" id="{7B28FC69-6098-993E-1C5B-F0BDE6915C16}"/>
              </a:ext>
            </a:extLst>
          </p:cNvPr>
          <p:cNvSpPr>
            <a:spLocks/>
          </p:cNvSpPr>
          <p:nvPr userDrawn="1"/>
        </p:nvSpPr>
        <p:spPr>
          <a:xfrm>
            <a:off x="6532125" y="2364018"/>
            <a:ext cx="9000000" cy="9000000"/>
          </a:xfrm>
          <a:prstGeom prst="ellipse">
            <a:avLst/>
          </a:prstGeom>
          <a:noFill/>
          <a:ln>
            <a:solidFill>
              <a:srgbClr val="FFC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259875" y="3205249"/>
            <a:ext cx="6235824" cy="13532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200" b="0" i="0" u="none" strike="noStrike" cap="none">
                <a:solidFill>
                  <a:srgbClr val="0C6C90"/>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1" name="Google Shape;50;p33">
            <a:extLst>
              <a:ext uri="{FF2B5EF4-FFF2-40B4-BE49-F238E27FC236}">
                <a16:creationId xmlns:a16="http://schemas.microsoft.com/office/drawing/2014/main" id="{C1290BF5-6043-B670-05DD-861BD18F6D2B}"/>
              </a:ext>
            </a:extLst>
          </p:cNvPr>
          <p:cNvSpPr txBox="1">
            <a:spLocks noGrp="1"/>
          </p:cNvSpPr>
          <p:nvPr>
            <p:ph type="body" idx="2"/>
          </p:nvPr>
        </p:nvSpPr>
        <p:spPr>
          <a:xfrm>
            <a:off x="259875" y="2364018"/>
            <a:ext cx="7449240" cy="6654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000" b="1" i="0" u="none" strike="noStrike" cap="none">
                <a:solidFill>
                  <a:srgbClr val="0C6C90"/>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630308" y="3189886"/>
            <a:ext cx="1124109" cy="0"/>
          </a:xfrm>
          <a:prstGeom prst="straightConnector1">
            <a:avLst/>
          </a:prstGeom>
          <a:noFill/>
          <a:ln w="28575" cap="flat" cmpd="sng">
            <a:solidFill>
              <a:srgbClr val="0C6C90"/>
            </a:solidFill>
            <a:prstDash val="solid"/>
            <a:miter lim="800000"/>
            <a:headEnd type="none" w="sm" len="sm"/>
            <a:tailEnd type="none" w="sm" len="sm"/>
          </a:ln>
        </p:spPr>
      </p:cxnSp>
    </p:spTree>
    <p:extLst>
      <p:ext uri="{BB962C8B-B14F-4D97-AF65-F5344CB8AC3E}">
        <p14:creationId xmlns:p14="http://schemas.microsoft.com/office/powerpoint/2010/main" val="26387934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_Titolo e contenuto">
    <p:spTree>
      <p:nvGrpSpPr>
        <p:cNvPr id="1" name=""/>
        <p:cNvGrpSpPr/>
        <p:nvPr/>
      </p:nvGrpSpPr>
      <p:grpSpPr>
        <a:xfrm>
          <a:off x="0" y="0"/>
          <a:ext cx="0" cy="0"/>
          <a:chOff x="0" y="0"/>
          <a:chExt cx="0" cy="0"/>
        </a:xfrm>
      </p:grpSpPr>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5" name="Rettangolo 4">
            <a:extLst>
              <a:ext uri="{FF2B5EF4-FFF2-40B4-BE49-F238E27FC236}">
                <a16:creationId xmlns:a16="http://schemas.microsoft.com/office/drawing/2014/main" id="{A91B950C-9970-B078-32BC-C23405CB4349}"/>
              </a:ext>
            </a:extLst>
          </p:cNvPr>
          <p:cNvSpPr/>
          <p:nvPr userDrawn="1"/>
        </p:nvSpPr>
        <p:spPr>
          <a:xfrm>
            <a:off x="0" y="0"/>
            <a:ext cx="12192000" cy="6858000"/>
          </a:xfrm>
          <a:prstGeom prst="rect">
            <a:avLst/>
          </a:prstGeom>
          <a:gradFill>
            <a:gsLst>
              <a:gs pos="77000">
                <a:srgbClr val="14729F"/>
              </a:gs>
              <a:gs pos="30000">
                <a:srgbClr val="105273"/>
              </a:gs>
              <a:gs pos="100000">
                <a:srgbClr val="1792CA"/>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259875" y="3205249"/>
            <a:ext cx="6235824" cy="13532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200" b="0" i="0" u="none" strike="noStrike" cap="none">
                <a:solidFill>
                  <a:schemeClr val="bg1"/>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1" name="Google Shape;50;p33">
            <a:extLst>
              <a:ext uri="{FF2B5EF4-FFF2-40B4-BE49-F238E27FC236}">
                <a16:creationId xmlns:a16="http://schemas.microsoft.com/office/drawing/2014/main" id="{C1290BF5-6043-B670-05DD-861BD18F6D2B}"/>
              </a:ext>
            </a:extLst>
          </p:cNvPr>
          <p:cNvSpPr txBox="1">
            <a:spLocks noGrp="1"/>
          </p:cNvSpPr>
          <p:nvPr>
            <p:ph type="body" idx="2"/>
          </p:nvPr>
        </p:nvSpPr>
        <p:spPr>
          <a:xfrm>
            <a:off x="259875" y="2364018"/>
            <a:ext cx="7449240" cy="6654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000" b="1" i="0" u="none" strike="noStrike" cap="none">
                <a:solidFill>
                  <a:schemeClr val="bg1"/>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630308" y="3189886"/>
            <a:ext cx="1124109" cy="0"/>
          </a:xfrm>
          <a:prstGeom prst="straightConnector1">
            <a:avLst/>
          </a:prstGeom>
          <a:noFill/>
          <a:ln w="28575" cap="flat" cmpd="sng">
            <a:solidFill>
              <a:schemeClr val="bg1"/>
            </a:solidFill>
            <a:prstDash val="solid"/>
            <a:miter lim="800000"/>
            <a:headEnd type="none" w="sm" len="sm"/>
            <a:tailEnd type="none" w="sm" len="sm"/>
          </a:ln>
        </p:spPr>
      </p:cxnSp>
      <p:pic>
        <p:nvPicPr>
          <p:cNvPr id="6" name="Google Shape;22;p59">
            <a:extLst>
              <a:ext uri="{FF2B5EF4-FFF2-40B4-BE49-F238E27FC236}">
                <a16:creationId xmlns:a16="http://schemas.microsoft.com/office/drawing/2014/main" id="{9C8C7300-39AF-A39F-6CFC-C899A77200FA}"/>
              </a:ext>
            </a:extLst>
          </p:cNvPr>
          <p:cNvPicPr preferRelativeResize="0"/>
          <p:nvPr userDrawn="1"/>
        </p:nvPicPr>
        <p:blipFill>
          <a:blip r:embed="rId2"/>
          <a:srcRect/>
          <a:stretch/>
        </p:blipFill>
        <p:spPr>
          <a:xfrm>
            <a:off x="11004312" y="293873"/>
            <a:ext cx="898939" cy="711660"/>
          </a:xfrm>
          <a:prstGeom prst="rect">
            <a:avLst/>
          </a:prstGeom>
          <a:noFill/>
          <a:ln>
            <a:noFill/>
          </a:ln>
        </p:spPr>
      </p:pic>
      <p:pic>
        <p:nvPicPr>
          <p:cNvPr id="2" name="Immagine 1">
            <a:extLst>
              <a:ext uri="{FF2B5EF4-FFF2-40B4-BE49-F238E27FC236}">
                <a16:creationId xmlns:a16="http://schemas.microsoft.com/office/drawing/2014/main" id="{DA9A948B-29DF-41E8-B138-72BC095ADA46}"/>
              </a:ext>
            </a:extLst>
          </p:cNvPr>
          <p:cNvPicPr>
            <a:picLocks noChangeAspect="1"/>
          </p:cNvPicPr>
          <p:nvPr userDrawn="1"/>
        </p:nvPicPr>
        <p:blipFill rotWithShape="1">
          <a:blip r:embed="rId3"/>
          <a:srcRect r="50000" b="50000"/>
          <a:stretch/>
        </p:blipFill>
        <p:spPr>
          <a:xfrm>
            <a:off x="8763000" y="3458444"/>
            <a:ext cx="3429000" cy="3429000"/>
          </a:xfrm>
          <a:prstGeom prst="rect">
            <a:avLst/>
          </a:prstGeom>
        </p:spPr>
      </p:pic>
    </p:spTree>
    <p:extLst>
      <p:ext uri="{BB962C8B-B14F-4D97-AF65-F5344CB8AC3E}">
        <p14:creationId xmlns:p14="http://schemas.microsoft.com/office/powerpoint/2010/main" val="34349608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5_Titolo e contenuto">
    <p:spTree>
      <p:nvGrpSpPr>
        <p:cNvPr id="1" name=""/>
        <p:cNvGrpSpPr/>
        <p:nvPr/>
      </p:nvGrpSpPr>
      <p:grpSpPr>
        <a:xfrm>
          <a:off x="0" y="0"/>
          <a:ext cx="0" cy="0"/>
          <a:chOff x="0" y="0"/>
          <a:chExt cx="0" cy="0"/>
        </a:xfrm>
      </p:grpSpPr>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5" name="Rettangolo 4">
            <a:extLst>
              <a:ext uri="{FF2B5EF4-FFF2-40B4-BE49-F238E27FC236}">
                <a16:creationId xmlns:a16="http://schemas.microsoft.com/office/drawing/2014/main" id="{A91B950C-9970-B078-32BC-C23405CB4349}"/>
              </a:ext>
            </a:extLst>
          </p:cNvPr>
          <p:cNvSpPr/>
          <p:nvPr userDrawn="1"/>
        </p:nvSpPr>
        <p:spPr>
          <a:xfrm>
            <a:off x="0" y="0"/>
            <a:ext cx="12192000" cy="6858000"/>
          </a:xfrm>
          <a:prstGeom prst="rect">
            <a:avLst/>
          </a:prstGeom>
          <a:gradFill>
            <a:gsLst>
              <a:gs pos="77000">
                <a:srgbClr val="14729F"/>
              </a:gs>
              <a:gs pos="30000">
                <a:srgbClr val="105273"/>
              </a:gs>
              <a:gs pos="100000">
                <a:srgbClr val="1792CA"/>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6" name="Google Shape;22;p59">
            <a:extLst>
              <a:ext uri="{FF2B5EF4-FFF2-40B4-BE49-F238E27FC236}">
                <a16:creationId xmlns:a16="http://schemas.microsoft.com/office/drawing/2014/main" id="{9C8C7300-39AF-A39F-6CFC-C899A77200FA}"/>
              </a:ext>
            </a:extLst>
          </p:cNvPr>
          <p:cNvPicPr preferRelativeResize="0"/>
          <p:nvPr userDrawn="1"/>
        </p:nvPicPr>
        <p:blipFill>
          <a:blip r:embed="rId2"/>
          <a:srcRect/>
          <a:stretch/>
        </p:blipFill>
        <p:spPr>
          <a:xfrm>
            <a:off x="11004312" y="293873"/>
            <a:ext cx="898939" cy="711660"/>
          </a:xfrm>
          <a:prstGeom prst="rect">
            <a:avLst/>
          </a:prstGeom>
          <a:noFill/>
          <a:ln>
            <a:noFill/>
          </a:ln>
        </p:spPr>
      </p:pic>
    </p:spTree>
    <p:extLst>
      <p:ext uri="{BB962C8B-B14F-4D97-AF65-F5344CB8AC3E}">
        <p14:creationId xmlns:p14="http://schemas.microsoft.com/office/powerpoint/2010/main" val="2477288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2" name="Google Shape;58;p34">
            <a:extLst>
              <a:ext uri="{FF2B5EF4-FFF2-40B4-BE49-F238E27FC236}">
                <a16:creationId xmlns:a16="http://schemas.microsoft.com/office/drawing/2014/main" id="{9EFF44BF-B2C8-A19D-6F73-274990921D7F}"/>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93280" y="1568627"/>
            <a:ext cx="11233150" cy="4264683"/>
          </a:xfrm>
          <a:prstGeom prst="rect">
            <a:avLst/>
          </a:prstGeom>
          <a:noFill/>
          <a:ln>
            <a:noFill/>
          </a:ln>
        </p:spPr>
        <p:txBody>
          <a:bodyPr spcFirstLastPara="1" wrap="square" lIns="91425" tIns="45700" rIns="91425" bIns="45700" anchor="t" anchorCtr="0">
            <a:noAutofit/>
          </a:bodyPr>
          <a:lstStyle>
            <a:lvl1pPr marL="457200" marR="0" lvl="0" indent="-330200" algn="l" rtl="0">
              <a:lnSpc>
                <a:spcPct val="90000"/>
              </a:lnSpc>
              <a:spcBef>
                <a:spcPts val="1000"/>
              </a:spcBef>
              <a:spcAft>
                <a:spcPts val="0"/>
              </a:spcAft>
              <a:buClr>
                <a:srgbClr val="0C6C90"/>
              </a:buClr>
              <a:buSzPts val="1600"/>
              <a:buFont typeface="Arial"/>
              <a:buChar char="•"/>
              <a:defRPr sz="1600" b="0" i="0" u="none" strike="noStrike" cap="none">
                <a:solidFill>
                  <a:srgbClr val="76767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Tree>
    <p:extLst>
      <p:ext uri="{BB962C8B-B14F-4D97-AF65-F5344CB8AC3E}">
        <p14:creationId xmlns:p14="http://schemas.microsoft.com/office/powerpoint/2010/main" val="18972253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8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2" name="Google Shape;58;p34">
            <a:extLst>
              <a:ext uri="{FF2B5EF4-FFF2-40B4-BE49-F238E27FC236}">
                <a16:creationId xmlns:a16="http://schemas.microsoft.com/office/drawing/2014/main" id="{9EFF44BF-B2C8-A19D-6F73-274990921D7F}"/>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2" name="Google Shape;153;p6">
            <a:extLst>
              <a:ext uri="{FF2B5EF4-FFF2-40B4-BE49-F238E27FC236}">
                <a16:creationId xmlns:a16="http://schemas.microsoft.com/office/drawing/2014/main" id="{0CDC315F-A02A-93DD-24E1-BE3088B02041}"/>
              </a:ext>
            </a:extLst>
          </p:cNvPr>
          <p:cNvSpPr txBox="1">
            <a:spLocks noGrp="1"/>
          </p:cNvSpPr>
          <p:nvPr>
            <p:ph type="body" idx="1"/>
          </p:nvPr>
        </p:nvSpPr>
        <p:spPr>
          <a:xfrm>
            <a:off x="493280" y="1565407"/>
            <a:ext cx="5318584" cy="3432441"/>
          </a:xfrm>
          <a:prstGeom prst="rect">
            <a:avLst/>
          </a:prstGeom>
          <a:noFill/>
          <a:ln>
            <a:noFill/>
          </a:ln>
        </p:spPr>
        <p:txBody>
          <a:bodyPr spcFirstLastPara="1" wrap="square" lIns="91425" tIns="45700" rIns="91425" bIns="45700" anchor="t" anchorCtr="0">
            <a:noAutofit/>
          </a:bodyPr>
          <a:lstStyle>
            <a:lvl1pPr>
              <a:defRPr sz="2000" b="0" i="0">
                <a:solidFill>
                  <a:srgbClr val="767676"/>
                </a:solidFill>
                <a:latin typeface="+mn-lt"/>
              </a:defRPr>
            </a:lvl1pPr>
          </a:lstStyle>
          <a:p>
            <a:pPr marL="0" lvl="0" indent="0" algn="l" rtl="0">
              <a:lnSpc>
                <a:spcPct val="90000"/>
              </a:lnSpc>
              <a:spcBef>
                <a:spcPts val="0"/>
              </a:spcBef>
              <a:spcAft>
                <a:spcPts val="0"/>
              </a:spcAft>
              <a:buClr>
                <a:schemeClr val="dk1"/>
              </a:buClr>
              <a:buSzPts val="1800"/>
              <a:buNone/>
            </a:pPr>
            <a:endParaRPr dirty="0"/>
          </a:p>
        </p:txBody>
      </p:sp>
      <p:sp>
        <p:nvSpPr>
          <p:cNvPr id="3" name="Google Shape;157;p6">
            <a:extLst>
              <a:ext uri="{FF2B5EF4-FFF2-40B4-BE49-F238E27FC236}">
                <a16:creationId xmlns:a16="http://schemas.microsoft.com/office/drawing/2014/main" id="{2AF9C0F9-0B62-9082-D9D3-44527EE08DB4}"/>
              </a:ext>
            </a:extLst>
          </p:cNvPr>
          <p:cNvSpPr txBox="1">
            <a:spLocks noGrp="1"/>
          </p:cNvSpPr>
          <p:nvPr>
            <p:ph type="body" idx="4"/>
          </p:nvPr>
        </p:nvSpPr>
        <p:spPr>
          <a:xfrm>
            <a:off x="6393029" y="1565407"/>
            <a:ext cx="5318584" cy="3432441"/>
          </a:xfrm>
          <a:prstGeom prst="rect">
            <a:avLst/>
          </a:prstGeom>
          <a:noFill/>
          <a:ln>
            <a:noFill/>
          </a:ln>
        </p:spPr>
        <p:txBody>
          <a:bodyPr spcFirstLastPara="1" wrap="square" lIns="91425" tIns="45700" rIns="91425" bIns="45700" anchor="t" anchorCtr="0">
            <a:noAutofit/>
          </a:bodyPr>
          <a:lstStyle>
            <a:lvl1pPr>
              <a:defRPr sz="2000" b="0" i="0">
                <a:solidFill>
                  <a:srgbClr val="767676"/>
                </a:solidFill>
                <a:latin typeface="+mn-lt"/>
              </a:defRPr>
            </a:lvl1pPr>
          </a:lstStyle>
          <a:p>
            <a:pPr marL="0" lvl="0" indent="0" algn="l" rtl="0">
              <a:lnSpc>
                <a:spcPct val="90000"/>
              </a:lnSpc>
              <a:spcBef>
                <a:spcPts val="0"/>
              </a:spcBef>
              <a:spcAft>
                <a:spcPts val="0"/>
              </a:spcAft>
              <a:buClr>
                <a:schemeClr val="dk1"/>
              </a:buClr>
              <a:buSzPts val="1800"/>
              <a:buNone/>
            </a:pPr>
            <a:endParaRPr/>
          </a:p>
        </p:txBody>
      </p:sp>
      <p:sp>
        <p:nvSpPr>
          <p:cNvPr id="4" name="Google Shape;201;p11">
            <a:extLst>
              <a:ext uri="{FF2B5EF4-FFF2-40B4-BE49-F238E27FC236}">
                <a16:creationId xmlns:a16="http://schemas.microsoft.com/office/drawing/2014/main" id="{5C08D4E0-1AD9-0570-1A9E-3DBCF0980EFC}"/>
              </a:ext>
            </a:extLst>
          </p:cNvPr>
          <p:cNvSpPr txBox="1">
            <a:spLocks noGrp="1"/>
          </p:cNvSpPr>
          <p:nvPr>
            <p:ph type="body" idx="11"/>
          </p:nvPr>
        </p:nvSpPr>
        <p:spPr>
          <a:xfrm>
            <a:off x="493281" y="5263116"/>
            <a:ext cx="5318583" cy="664584"/>
          </a:xfrm>
          <a:prstGeom prst="rect">
            <a:avLst/>
          </a:prstGeom>
          <a:noFill/>
          <a:ln>
            <a:noFill/>
          </a:ln>
        </p:spPr>
        <p:txBody>
          <a:bodyPr spcFirstLastPara="1" wrap="square" lIns="91425" tIns="45700" rIns="91425" bIns="45700" anchor="t" anchorCtr="0">
            <a:noAutofit/>
          </a:bodyPr>
          <a:lstStyle>
            <a:lvl1pPr>
              <a:defRPr sz="1600">
                <a:solidFill>
                  <a:srgbClr val="767676"/>
                </a:solidFill>
              </a:defRPr>
            </a:lvl1pPr>
          </a:lstStyle>
          <a:p>
            <a:pPr marL="0" lvl="0" indent="0" algn="l" rtl="0">
              <a:lnSpc>
                <a:spcPct val="90000"/>
              </a:lnSpc>
              <a:spcBef>
                <a:spcPts val="0"/>
              </a:spcBef>
              <a:spcAft>
                <a:spcPts val="0"/>
              </a:spcAft>
              <a:buClr>
                <a:schemeClr val="dk1"/>
              </a:buClr>
              <a:buSzPts val="1400"/>
              <a:buNone/>
            </a:pPr>
            <a:endParaRPr dirty="0"/>
          </a:p>
        </p:txBody>
      </p:sp>
      <p:sp>
        <p:nvSpPr>
          <p:cNvPr id="5" name="Google Shape;205;p11">
            <a:extLst>
              <a:ext uri="{FF2B5EF4-FFF2-40B4-BE49-F238E27FC236}">
                <a16:creationId xmlns:a16="http://schemas.microsoft.com/office/drawing/2014/main" id="{92EE7FE3-599D-E3C7-1A3C-864A9FF65A0F}"/>
              </a:ext>
            </a:extLst>
          </p:cNvPr>
          <p:cNvSpPr txBox="1">
            <a:spLocks noGrp="1"/>
          </p:cNvSpPr>
          <p:nvPr>
            <p:ph type="body" idx="5"/>
          </p:nvPr>
        </p:nvSpPr>
        <p:spPr>
          <a:xfrm>
            <a:off x="6393030" y="5263116"/>
            <a:ext cx="5318583" cy="664584"/>
          </a:xfrm>
          <a:prstGeom prst="rect">
            <a:avLst/>
          </a:prstGeom>
          <a:noFill/>
          <a:ln>
            <a:noFill/>
          </a:ln>
        </p:spPr>
        <p:txBody>
          <a:bodyPr spcFirstLastPara="1" wrap="square" lIns="91425" tIns="45700" rIns="91425" bIns="45700" anchor="t" anchorCtr="0">
            <a:noAutofit/>
          </a:bodyPr>
          <a:lstStyle>
            <a:lvl1pPr>
              <a:defRPr sz="1600">
                <a:solidFill>
                  <a:srgbClr val="767676"/>
                </a:solidFill>
              </a:defRPr>
            </a:lvl1pPr>
          </a:lstStyle>
          <a:p>
            <a:pPr marL="0" lvl="0" indent="0" algn="l" rtl="0">
              <a:lnSpc>
                <a:spcPct val="90000"/>
              </a:lnSpc>
              <a:spcBef>
                <a:spcPts val="0"/>
              </a:spcBef>
              <a:spcAft>
                <a:spcPts val="0"/>
              </a:spcAft>
              <a:buClr>
                <a:schemeClr val="dk1"/>
              </a:buClr>
              <a:buSzPts val="1400"/>
              <a:buNone/>
            </a:pPr>
            <a:endParaRPr dirty="0"/>
          </a:p>
        </p:txBody>
      </p:sp>
    </p:spTree>
    <p:extLst>
      <p:ext uri="{BB962C8B-B14F-4D97-AF65-F5344CB8AC3E}">
        <p14:creationId xmlns:p14="http://schemas.microsoft.com/office/powerpoint/2010/main" val="29709824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25_Titolo e contenuto">
    <p:spTree>
      <p:nvGrpSpPr>
        <p:cNvPr id="1" name=""/>
        <p:cNvGrpSpPr/>
        <p:nvPr/>
      </p:nvGrpSpPr>
      <p:grpSpPr>
        <a:xfrm>
          <a:off x="0" y="0"/>
          <a:ext cx="0" cy="0"/>
          <a:chOff x="0" y="0"/>
          <a:chExt cx="0" cy="0"/>
        </a:xfrm>
      </p:grpSpPr>
      <p:sp>
        <p:nvSpPr>
          <p:cNvPr id="7" name="Segnaposto immagine 6">
            <a:extLst>
              <a:ext uri="{FF2B5EF4-FFF2-40B4-BE49-F238E27FC236}">
                <a16:creationId xmlns:a16="http://schemas.microsoft.com/office/drawing/2014/main" id="{9FAE37D3-7C8C-7E25-E1BF-8F4D64EE6675}"/>
              </a:ext>
            </a:extLst>
          </p:cNvPr>
          <p:cNvSpPr>
            <a:spLocks noGrp="1"/>
          </p:cNvSpPr>
          <p:nvPr>
            <p:ph type="pic" sz="quarter" idx="11"/>
          </p:nvPr>
        </p:nvSpPr>
        <p:spPr>
          <a:xfrm>
            <a:off x="0" y="0"/>
            <a:ext cx="6096000" cy="6858000"/>
          </a:xfrm>
        </p:spPr>
        <p:txBody>
          <a:bodyPr/>
          <a:lstStyle>
            <a:lvl1pPr marL="0" indent="0">
              <a:buNone/>
              <a:defRPr/>
            </a:lvl1pPr>
          </a:lstStyle>
          <a:p>
            <a:endParaRPr lang="it-IT"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14" name="Google Shape;79;p37">
            <a:extLst>
              <a:ext uri="{FF2B5EF4-FFF2-40B4-BE49-F238E27FC236}">
                <a16:creationId xmlns:a16="http://schemas.microsoft.com/office/drawing/2014/main" id="{059779D5-5FCD-AB3F-E8FD-85BD17848425}"/>
              </a:ext>
            </a:extLst>
          </p:cNvPr>
          <p:cNvSpPr txBox="1">
            <a:spLocks noGrp="1"/>
          </p:cNvSpPr>
          <p:nvPr>
            <p:ph type="body" idx="1"/>
          </p:nvPr>
        </p:nvSpPr>
        <p:spPr>
          <a:xfrm>
            <a:off x="6581669" y="2667001"/>
            <a:ext cx="5118733" cy="2933699"/>
          </a:xfrm>
          <a:prstGeom prst="rect">
            <a:avLst/>
          </a:prstGeom>
          <a:noFill/>
          <a:ln>
            <a:noFill/>
          </a:ln>
        </p:spPr>
        <p:txBody>
          <a:bodyPr spcFirstLastPara="1" wrap="square" lIns="91425" tIns="45700" rIns="91425" bIns="45700" anchor="t" anchorCtr="0">
            <a:noAutofit/>
          </a:bodyPr>
          <a:lstStyle>
            <a:lvl1pPr marL="457200" marR="0" lvl="0" indent="-317500" algn="l" rtl="0">
              <a:lnSpc>
                <a:spcPct val="90000"/>
              </a:lnSpc>
              <a:spcBef>
                <a:spcPts val="1000"/>
              </a:spcBef>
              <a:spcAft>
                <a:spcPts val="0"/>
              </a:spcAft>
              <a:buClr>
                <a:srgbClr val="0C6C90"/>
              </a:buClr>
              <a:buSzPts val="1400"/>
              <a:buFont typeface="Arial"/>
              <a:buChar char="•"/>
              <a:defRPr sz="1200" b="0" i="0" u="none" strike="noStrike" cap="none">
                <a:solidFill>
                  <a:schemeClr val="dk1"/>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9" name="Google Shape;80;p37">
            <a:extLst>
              <a:ext uri="{FF2B5EF4-FFF2-40B4-BE49-F238E27FC236}">
                <a16:creationId xmlns:a16="http://schemas.microsoft.com/office/drawing/2014/main" id="{9B95740B-0BC3-5041-6039-48B088F97AD6}"/>
              </a:ext>
            </a:extLst>
          </p:cNvPr>
          <p:cNvSpPr txBox="1">
            <a:spLocks noGrp="1"/>
          </p:cNvSpPr>
          <p:nvPr>
            <p:ph type="title"/>
          </p:nvPr>
        </p:nvSpPr>
        <p:spPr>
          <a:xfrm>
            <a:off x="6581669" y="1566687"/>
            <a:ext cx="5118733"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4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3" name="Google Shape;81;p37">
            <a:extLst>
              <a:ext uri="{FF2B5EF4-FFF2-40B4-BE49-F238E27FC236}">
                <a16:creationId xmlns:a16="http://schemas.microsoft.com/office/drawing/2014/main" id="{2E58EF8B-A5F3-68FB-7AF7-3872862C276A}"/>
              </a:ext>
            </a:extLst>
          </p:cNvPr>
          <p:cNvSpPr txBox="1">
            <a:spLocks noGrp="1"/>
          </p:cNvSpPr>
          <p:nvPr>
            <p:ph type="body" idx="12"/>
          </p:nvPr>
        </p:nvSpPr>
        <p:spPr>
          <a:xfrm>
            <a:off x="6355875" y="2055155"/>
            <a:ext cx="3435206" cy="273050"/>
          </a:xfrm>
          <a:prstGeom prst="rect">
            <a:avLst/>
          </a:prstGeom>
          <a:noFill/>
          <a:ln>
            <a:noFill/>
          </a:ln>
        </p:spPr>
        <p:txBody>
          <a:bodyPr spcFirstLastPara="1" wrap="square" lIns="91425" tIns="45700" rIns="91425" bIns="45700" anchor="ctr" anchorCtr="0">
            <a:noAutofit/>
          </a:bodyPr>
          <a:lstStyle>
            <a:lvl1pPr marL="228600" marR="0" lvl="0" indent="0" algn="l" rtl="0">
              <a:lnSpc>
                <a:spcPct val="90000"/>
              </a:lnSpc>
              <a:spcBef>
                <a:spcPts val="1000"/>
              </a:spcBef>
              <a:spcAft>
                <a:spcPts val="0"/>
              </a:spcAft>
              <a:buClr>
                <a:srgbClr val="009E62"/>
              </a:buClr>
              <a:buSzPts val="1800"/>
              <a:buFont typeface="Arial" panose="020B0604020202020204" pitchFamily="34" charset="0"/>
              <a:buNone/>
              <a:defRPr sz="1800" b="0" i="0" u="none" strike="noStrike" cap="none">
                <a:solidFill>
                  <a:srgbClr val="767676"/>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5" name="Google Shape;81;p37">
            <a:extLst>
              <a:ext uri="{FF2B5EF4-FFF2-40B4-BE49-F238E27FC236}">
                <a16:creationId xmlns:a16="http://schemas.microsoft.com/office/drawing/2014/main" id="{7A3CDB62-64CA-8DC7-D88E-D375767A48B3}"/>
              </a:ext>
            </a:extLst>
          </p:cNvPr>
          <p:cNvSpPr txBox="1">
            <a:spLocks noGrp="1"/>
          </p:cNvSpPr>
          <p:nvPr>
            <p:ph type="body" idx="14" hasCustomPrompt="1"/>
          </p:nvPr>
        </p:nvSpPr>
        <p:spPr>
          <a:xfrm>
            <a:off x="6355875" y="6336741"/>
            <a:ext cx="3435206" cy="273050"/>
          </a:xfrm>
          <a:prstGeom prst="rect">
            <a:avLst/>
          </a:prstGeom>
          <a:noFill/>
          <a:ln>
            <a:noFill/>
          </a:ln>
        </p:spPr>
        <p:txBody>
          <a:bodyPr spcFirstLastPara="1" wrap="square" lIns="91425" tIns="45700" rIns="91425" bIns="45700" anchor="ctr" anchorCtr="0">
            <a:noAutofit/>
          </a:bodyPr>
          <a:lstStyle>
            <a:lvl1pPr marL="228600" marR="0" lvl="0" indent="0" algn="l" rtl="0">
              <a:lnSpc>
                <a:spcPct val="90000"/>
              </a:lnSpc>
              <a:spcBef>
                <a:spcPts val="1000"/>
              </a:spcBef>
              <a:spcAft>
                <a:spcPts val="0"/>
              </a:spcAft>
              <a:buClr>
                <a:srgbClr val="009E62"/>
              </a:buClr>
              <a:buSzPts val="1800"/>
              <a:buFont typeface="Arial" panose="020B0604020202020204" pitchFamily="34" charset="0"/>
              <a:buNone/>
              <a:defRPr sz="1400" b="0" i="1" u="none" strike="noStrike" cap="none">
                <a:solidFill>
                  <a:srgbClr val="767676"/>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Didascalia</a:t>
            </a:r>
            <a:endParaRPr dirty="0"/>
          </a:p>
        </p:txBody>
      </p:sp>
    </p:spTree>
    <p:extLst>
      <p:ext uri="{BB962C8B-B14F-4D97-AF65-F5344CB8AC3E}">
        <p14:creationId xmlns:p14="http://schemas.microsoft.com/office/powerpoint/2010/main" val="14273090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5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Tabella 1/3</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0" name="Google Shape;201;p11">
            <a:extLst>
              <a:ext uri="{FF2B5EF4-FFF2-40B4-BE49-F238E27FC236}">
                <a16:creationId xmlns:a16="http://schemas.microsoft.com/office/drawing/2014/main" id="{08A16913-C3A8-7D33-1A8F-5584655F8E5A}"/>
              </a:ext>
            </a:extLst>
          </p:cNvPr>
          <p:cNvSpPr txBox="1">
            <a:spLocks noGrp="1"/>
          </p:cNvSpPr>
          <p:nvPr>
            <p:ph type="body" idx="11"/>
          </p:nvPr>
        </p:nvSpPr>
        <p:spPr>
          <a:xfrm>
            <a:off x="493281" y="5263116"/>
            <a:ext cx="5318583" cy="664584"/>
          </a:xfrm>
          <a:prstGeom prst="rect">
            <a:avLst/>
          </a:prstGeom>
          <a:noFill/>
          <a:ln>
            <a:noFill/>
          </a:ln>
        </p:spPr>
        <p:txBody>
          <a:bodyPr spcFirstLastPara="1" wrap="square" lIns="91425" tIns="45700" rIns="91425" bIns="45700" anchor="t" anchorCtr="0">
            <a:noAutofit/>
          </a:bodyPr>
          <a:lstStyle>
            <a:lvl1pPr>
              <a:defRPr sz="1600">
                <a:solidFill>
                  <a:srgbClr val="767676"/>
                </a:solidFill>
              </a:defRPr>
            </a:lvl1pPr>
          </a:lstStyle>
          <a:p>
            <a:pPr marL="0" lvl="0" indent="0" algn="l" rtl="0">
              <a:lnSpc>
                <a:spcPct val="90000"/>
              </a:lnSpc>
              <a:spcBef>
                <a:spcPts val="0"/>
              </a:spcBef>
              <a:spcAft>
                <a:spcPts val="0"/>
              </a:spcAft>
              <a:buClr>
                <a:schemeClr val="dk1"/>
              </a:buClr>
              <a:buSzPts val="1400"/>
              <a:buNone/>
            </a:pPr>
            <a:endParaRPr dirty="0"/>
          </a:p>
        </p:txBody>
      </p:sp>
      <p:sp>
        <p:nvSpPr>
          <p:cNvPr id="32" name="Google Shape;205;p11">
            <a:extLst>
              <a:ext uri="{FF2B5EF4-FFF2-40B4-BE49-F238E27FC236}">
                <a16:creationId xmlns:a16="http://schemas.microsoft.com/office/drawing/2014/main" id="{B73F8297-42C0-D3B6-BA2D-F8EFDAE6B79F}"/>
              </a:ext>
            </a:extLst>
          </p:cNvPr>
          <p:cNvSpPr txBox="1">
            <a:spLocks noGrp="1"/>
          </p:cNvSpPr>
          <p:nvPr>
            <p:ph type="body" idx="5"/>
          </p:nvPr>
        </p:nvSpPr>
        <p:spPr>
          <a:xfrm>
            <a:off x="6393030" y="5263116"/>
            <a:ext cx="5318583" cy="664584"/>
          </a:xfrm>
          <a:prstGeom prst="rect">
            <a:avLst/>
          </a:prstGeom>
          <a:noFill/>
          <a:ln>
            <a:noFill/>
          </a:ln>
        </p:spPr>
        <p:txBody>
          <a:bodyPr spcFirstLastPara="1" wrap="square" lIns="91425" tIns="45700" rIns="91425" bIns="45700" anchor="t" anchorCtr="0">
            <a:noAutofit/>
          </a:bodyPr>
          <a:lstStyle>
            <a:lvl1pPr>
              <a:defRPr sz="1600">
                <a:solidFill>
                  <a:srgbClr val="767676"/>
                </a:solidFill>
              </a:defRPr>
            </a:lvl1pPr>
          </a:lstStyle>
          <a:p>
            <a:pPr marL="0" lvl="0" indent="0" algn="l" rtl="0">
              <a:lnSpc>
                <a:spcPct val="90000"/>
              </a:lnSpc>
              <a:spcBef>
                <a:spcPts val="0"/>
              </a:spcBef>
              <a:spcAft>
                <a:spcPts val="0"/>
              </a:spcAft>
              <a:buClr>
                <a:schemeClr val="dk1"/>
              </a:buClr>
              <a:buSzPts val="1400"/>
              <a:buNone/>
            </a:pPr>
            <a:endParaRPr dirty="0"/>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3035852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6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Tabella 2/3</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3736691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Tabella 3/3</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044150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1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Mappa 1/5</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5237520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0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Mappa 2/5</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0119642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23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Mappa 3/5</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5676316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4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Mappa 4/5</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7568740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22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Mappa 5/5</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4966035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1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Box</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2488195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0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Piramide</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2083025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9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Grafici</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0" name="Google Shape;201;p11">
            <a:extLst>
              <a:ext uri="{FF2B5EF4-FFF2-40B4-BE49-F238E27FC236}">
                <a16:creationId xmlns:a16="http://schemas.microsoft.com/office/drawing/2014/main" id="{08A16913-C3A8-7D33-1A8F-5584655F8E5A}"/>
              </a:ext>
            </a:extLst>
          </p:cNvPr>
          <p:cNvSpPr txBox="1">
            <a:spLocks noGrp="1"/>
          </p:cNvSpPr>
          <p:nvPr>
            <p:ph type="body" idx="11"/>
          </p:nvPr>
        </p:nvSpPr>
        <p:spPr>
          <a:xfrm>
            <a:off x="493281" y="5263116"/>
            <a:ext cx="5318583" cy="664584"/>
          </a:xfrm>
          <a:prstGeom prst="rect">
            <a:avLst/>
          </a:prstGeom>
          <a:noFill/>
          <a:ln>
            <a:noFill/>
          </a:ln>
        </p:spPr>
        <p:txBody>
          <a:bodyPr spcFirstLastPara="1" wrap="square" lIns="91425" tIns="45700" rIns="91425" bIns="45700" anchor="t" anchorCtr="0">
            <a:noAutofit/>
          </a:bodyPr>
          <a:lstStyle>
            <a:lvl1pPr>
              <a:defRPr sz="1600">
                <a:solidFill>
                  <a:srgbClr val="767676"/>
                </a:solidFill>
              </a:defRPr>
            </a:lvl1pPr>
          </a:lstStyle>
          <a:p>
            <a:pPr marL="0" lvl="0" indent="0" algn="l" rtl="0">
              <a:lnSpc>
                <a:spcPct val="90000"/>
              </a:lnSpc>
              <a:spcBef>
                <a:spcPts val="0"/>
              </a:spcBef>
              <a:spcAft>
                <a:spcPts val="0"/>
              </a:spcAft>
              <a:buClr>
                <a:schemeClr val="dk1"/>
              </a:buClr>
              <a:buSzPts val="1400"/>
              <a:buNone/>
            </a:pPr>
            <a:endParaRPr dirty="0"/>
          </a:p>
        </p:txBody>
      </p:sp>
      <p:sp>
        <p:nvSpPr>
          <p:cNvPr id="32" name="Google Shape;205;p11">
            <a:extLst>
              <a:ext uri="{FF2B5EF4-FFF2-40B4-BE49-F238E27FC236}">
                <a16:creationId xmlns:a16="http://schemas.microsoft.com/office/drawing/2014/main" id="{B73F8297-42C0-D3B6-BA2D-F8EFDAE6B79F}"/>
              </a:ext>
            </a:extLst>
          </p:cNvPr>
          <p:cNvSpPr txBox="1">
            <a:spLocks noGrp="1"/>
          </p:cNvSpPr>
          <p:nvPr>
            <p:ph type="body" idx="5"/>
          </p:nvPr>
        </p:nvSpPr>
        <p:spPr>
          <a:xfrm>
            <a:off x="6393030" y="5263116"/>
            <a:ext cx="5318583" cy="664584"/>
          </a:xfrm>
          <a:prstGeom prst="rect">
            <a:avLst/>
          </a:prstGeom>
          <a:noFill/>
          <a:ln>
            <a:noFill/>
          </a:ln>
        </p:spPr>
        <p:txBody>
          <a:bodyPr spcFirstLastPara="1" wrap="square" lIns="91425" tIns="45700" rIns="91425" bIns="45700" anchor="t" anchorCtr="0">
            <a:noAutofit/>
          </a:bodyPr>
          <a:lstStyle>
            <a:lvl1pPr>
              <a:defRPr sz="1600">
                <a:solidFill>
                  <a:srgbClr val="767676"/>
                </a:solidFill>
              </a:defRPr>
            </a:lvl1pPr>
          </a:lstStyle>
          <a:p>
            <a:pPr marL="0" lvl="0" indent="0" algn="l" rtl="0">
              <a:lnSpc>
                <a:spcPct val="90000"/>
              </a:lnSpc>
              <a:spcBef>
                <a:spcPts val="0"/>
              </a:spcBef>
              <a:spcAft>
                <a:spcPts val="0"/>
              </a:spcAft>
              <a:buClr>
                <a:schemeClr val="dk1"/>
              </a:buClr>
              <a:buSzPts val="1400"/>
              <a:buNone/>
            </a:pPr>
            <a:endParaRPr dirty="0"/>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5099895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2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2" name="Google Shape;58;p34">
            <a:extLst>
              <a:ext uri="{FF2B5EF4-FFF2-40B4-BE49-F238E27FC236}">
                <a16:creationId xmlns:a16="http://schemas.microsoft.com/office/drawing/2014/main" id="{9EFF44BF-B2C8-A19D-6F73-274990921D7F}"/>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93280" y="1568627"/>
            <a:ext cx="11233150" cy="4264683"/>
          </a:xfrm>
          <a:prstGeom prst="rect">
            <a:avLst/>
          </a:prstGeom>
          <a:noFill/>
          <a:ln>
            <a:noFill/>
          </a:ln>
        </p:spPr>
        <p:txBody>
          <a:bodyPr spcFirstLastPara="1" wrap="square" lIns="91425" tIns="45700" rIns="91425" bIns="45700" anchor="t" anchorCtr="0">
            <a:noAutofit/>
          </a:bodyPr>
          <a:lstStyle>
            <a:lvl1pPr marL="457200" marR="0" lvl="0" indent="-330200" algn="l" rtl="0">
              <a:lnSpc>
                <a:spcPct val="90000"/>
              </a:lnSpc>
              <a:spcBef>
                <a:spcPts val="1000"/>
              </a:spcBef>
              <a:spcAft>
                <a:spcPts val="0"/>
              </a:spcAft>
              <a:buClr>
                <a:srgbClr val="0C6C90"/>
              </a:buClr>
              <a:buSzPts val="1600"/>
              <a:buFont typeface="Arial"/>
              <a:buChar char="•"/>
              <a:defRPr sz="1400" b="0" i="0" u="none" strike="noStrike" cap="none">
                <a:solidFill>
                  <a:srgbClr val="767676"/>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Tree>
    <p:extLst>
      <p:ext uri="{BB962C8B-B14F-4D97-AF65-F5344CB8AC3E}">
        <p14:creationId xmlns:p14="http://schemas.microsoft.com/office/powerpoint/2010/main" val="8755060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3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2" name="Google Shape;58;p34">
            <a:extLst>
              <a:ext uri="{FF2B5EF4-FFF2-40B4-BE49-F238E27FC236}">
                <a16:creationId xmlns:a16="http://schemas.microsoft.com/office/drawing/2014/main" id="{9EFF44BF-B2C8-A19D-6F73-274990921D7F}"/>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2" name="Google Shape;153;p6">
            <a:extLst>
              <a:ext uri="{FF2B5EF4-FFF2-40B4-BE49-F238E27FC236}">
                <a16:creationId xmlns:a16="http://schemas.microsoft.com/office/drawing/2014/main" id="{0CDC315F-A02A-93DD-24E1-BE3088B02041}"/>
              </a:ext>
            </a:extLst>
          </p:cNvPr>
          <p:cNvSpPr txBox="1">
            <a:spLocks noGrp="1"/>
          </p:cNvSpPr>
          <p:nvPr>
            <p:ph type="body" idx="1"/>
          </p:nvPr>
        </p:nvSpPr>
        <p:spPr>
          <a:xfrm>
            <a:off x="493280" y="1565407"/>
            <a:ext cx="5318584" cy="3432441"/>
          </a:xfrm>
          <a:prstGeom prst="rect">
            <a:avLst/>
          </a:prstGeom>
          <a:noFill/>
          <a:ln>
            <a:noFill/>
          </a:ln>
        </p:spPr>
        <p:txBody>
          <a:bodyPr spcFirstLastPara="1" wrap="square" lIns="91425" tIns="45700" rIns="91425" bIns="45700" anchor="t" anchorCtr="0">
            <a:noAutofit/>
          </a:bodyPr>
          <a:lstStyle>
            <a:lvl1pPr>
              <a:defRPr sz="18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800"/>
              <a:buNone/>
            </a:pPr>
            <a:endParaRPr dirty="0"/>
          </a:p>
        </p:txBody>
      </p:sp>
      <p:sp>
        <p:nvSpPr>
          <p:cNvPr id="3" name="Google Shape;157;p6">
            <a:extLst>
              <a:ext uri="{FF2B5EF4-FFF2-40B4-BE49-F238E27FC236}">
                <a16:creationId xmlns:a16="http://schemas.microsoft.com/office/drawing/2014/main" id="{2AF9C0F9-0B62-9082-D9D3-44527EE08DB4}"/>
              </a:ext>
            </a:extLst>
          </p:cNvPr>
          <p:cNvSpPr txBox="1">
            <a:spLocks noGrp="1"/>
          </p:cNvSpPr>
          <p:nvPr>
            <p:ph type="body" idx="4"/>
          </p:nvPr>
        </p:nvSpPr>
        <p:spPr>
          <a:xfrm>
            <a:off x="6393029" y="1565407"/>
            <a:ext cx="5318584" cy="3432441"/>
          </a:xfrm>
          <a:prstGeom prst="rect">
            <a:avLst/>
          </a:prstGeom>
          <a:noFill/>
          <a:ln>
            <a:noFill/>
          </a:ln>
        </p:spPr>
        <p:txBody>
          <a:bodyPr spcFirstLastPara="1" wrap="square" lIns="91425" tIns="45700" rIns="91425" bIns="45700" anchor="t" anchorCtr="0">
            <a:noAutofit/>
          </a:bodyPr>
          <a:lstStyle>
            <a:lvl1pPr>
              <a:defRPr sz="18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800"/>
              <a:buNone/>
            </a:pPr>
            <a:endParaRPr/>
          </a:p>
        </p:txBody>
      </p:sp>
      <p:sp>
        <p:nvSpPr>
          <p:cNvPr id="4" name="Google Shape;201;p11">
            <a:extLst>
              <a:ext uri="{FF2B5EF4-FFF2-40B4-BE49-F238E27FC236}">
                <a16:creationId xmlns:a16="http://schemas.microsoft.com/office/drawing/2014/main" id="{5C08D4E0-1AD9-0570-1A9E-3DBCF0980EFC}"/>
              </a:ext>
            </a:extLst>
          </p:cNvPr>
          <p:cNvSpPr txBox="1">
            <a:spLocks noGrp="1"/>
          </p:cNvSpPr>
          <p:nvPr>
            <p:ph type="body" idx="11"/>
          </p:nvPr>
        </p:nvSpPr>
        <p:spPr>
          <a:xfrm>
            <a:off x="493281" y="5263116"/>
            <a:ext cx="5318583" cy="664584"/>
          </a:xfrm>
          <a:prstGeom prst="rect">
            <a:avLst/>
          </a:prstGeom>
          <a:noFill/>
          <a:ln>
            <a:noFill/>
          </a:ln>
        </p:spPr>
        <p:txBody>
          <a:bodyPr spcFirstLastPara="1" wrap="square" lIns="91425" tIns="45700" rIns="91425" bIns="45700" anchor="t" anchorCtr="0">
            <a:noAutofit/>
          </a:bodyPr>
          <a:lstStyle>
            <a:lvl1pPr>
              <a:defRPr sz="14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400"/>
              <a:buNone/>
            </a:pPr>
            <a:endParaRPr dirty="0"/>
          </a:p>
        </p:txBody>
      </p:sp>
      <p:sp>
        <p:nvSpPr>
          <p:cNvPr id="5" name="Google Shape;205;p11">
            <a:extLst>
              <a:ext uri="{FF2B5EF4-FFF2-40B4-BE49-F238E27FC236}">
                <a16:creationId xmlns:a16="http://schemas.microsoft.com/office/drawing/2014/main" id="{92EE7FE3-599D-E3C7-1A3C-864A9FF65A0F}"/>
              </a:ext>
            </a:extLst>
          </p:cNvPr>
          <p:cNvSpPr txBox="1">
            <a:spLocks noGrp="1"/>
          </p:cNvSpPr>
          <p:nvPr>
            <p:ph type="body" idx="5"/>
          </p:nvPr>
        </p:nvSpPr>
        <p:spPr>
          <a:xfrm>
            <a:off x="6393030" y="5263116"/>
            <a:ext cx="5318583" cy="664584"/>
          </a:xfrm>
          <a:prstGeom prst="rect">
            <a:avLst/>
          </a:prstGeom>
          <a:noFill/>
          <a:ln>
            <a:noFill/>
          </a:ln>
        </p:spPr>
        <p:txBody>
          <a:bodyPr spcFirstLastPara="1" wrap="square" lIns="91425" tIns="45700" rIns="91425" bIns="45700" anchor="t" anchorCtr="0">
            <a:noAutofit/>
          </a:bodyPr>
          <a:lstStyle>
            <a:lvl1pPr>
              <a:defRPr sz="14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400"/>
              <a:buNone/>
            </a:pPr>
            <a:endParaRPr dirty="0"/>
          </a:p>
        </p:txBody>
      </p:sp>
    </p:spTree>
    <p:extLst>
      <p:ext uri="{BB962C8B-B14F-4D97-AF65-F5344CB8AC3E}">
        <p14:creationId xmlns:p14="http://schemas.microsoft.com/office/powerpoint/2010/main" val="19032379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4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Tabella 1/3</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0" name="Google Shape;201;p11">
            <a:extLst>
              <a:ext uri="{FF2B5EF4-FFF2-40B4-BE49-F238E27FC236}">
                <a16:creationId xmlns:a16="http://schemas.microsoft.com/office/drawing/2014/main" id="{08A16913-C3A8-7D33-1A8F-5584655F8E5A}"/>
              </a:ext>
            </a:extLst>
          </p:cNvPr>
          <p:cNvSpPr txBox="1">
            <a:spLocks noGrp="1"/>
          </p:cNvSpPr>
          <p:nvPr>
            <p:ph type="body" idx="11"/>
          </p:nvPr>
        </p:nvSpPr>
        <p:spPr>
          <a:xfrm>
            <a:off x="493281" y="5263116"/>
            <a:ext cx="5318583" cy="664584"/>
          </a:xfrm>
          <a:prstGeom prst="rect">
            <a:avLst/>
          </a:prstGeom>
          <a:noFill/>
          <a:ln>
            <a:noFill/>
          </a:ln>
        </p:spPr>
        <p:txBody>
          <a:bodyPr spcFirstLastPara="1" wrap="square" lIns="91425" tIns="45700" rIns="91425" bIns="45700" anchor="t" anchorCtr="0">
            <a:noAutofit/>
          </a:bodyPr>
          <a:lstStyle>
            <a:lvl1pPr>
              <a:defRPr sz="14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400"/>
              <a:buNone/>
            </a:pPr>
            <a:endParaRPr dirty="0"/>
          </a:p>
        </p:txBody>
      </p:sp>
      <p:sp>
        <p:nvSpPr>
          <p:cNvPr id="32" name="Google Shape;205;p11">
            <a:extLst>
              <a:ext uri="{FF2B5EF4-FFF2-40B4-BE49-F238E27FC236}">
                <a16:creationId xmlns:a16="http://schemas.microsoft.com/office/drawing/2014/main" id="{B73F8297-42C0-D3B6-BA2D-F8EFDAE6B79F}"/>
              </a:ext>
            </a:extLst>
          </p:cNvPr>
          <p:cNvSpPr txBox="1">
            <a:spLocks noGrp="1"/>
          </p:cNvSpPr>
          <p:nvPr>
            <p:ph type="body" idx="5"/>
          </p:nvPr>
        </p:nvSpPr>
        <p:spPr>
          <a:xfrm>
            <a:off x="6393030" y="5263116"/>
            <a:ext cx="5318583" cy="664584"/>
          </a:xfrm>
          <a:prstGeom prst="rect">
            <a:avLst/>
          </a:prstGeom>
          <a:noFill/>
          <a:ln>
            <a:noFill/>
          </a:ln>
        </p:spPr>
        <p:txBody>
          <a:bodyPr spcFirstLastPara="1" wrap="square" lIns="91425" tIns="45700" rIns="91425" bIns="45700" anchor="t" anchorCtr="0">
            <a:noAutofit/>
          </a:bodyPr>
          <a:lstStyle>
            <a:lvl1pPr>
              <a:defRPr sz="14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400"/>
              <a:buNone/>
            </a:pPr>
            <a:endParaRPr dirty="0"/>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7813291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9_Titolo e contenuto">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93280" y="457024"/>
            <a:ext cx="7999556" cy="46303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800"/>
              <a:buFont typeface="Calibri"/>
              <a:buNone/>
              <a:defRPr sz="2800" b="1"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solidFill>
                  <a:srgbClr val="0C6C90"/>
                </a:solidFill>
              </a:rPr>
              <a:t>G</a:t>
            </a:r>
            <a:r>
              <a:rPr lang="it-IT" dirty="0"/>
              <a:t>rafici</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0" name="Google Shape;201;p11">
            <a:extLst>
              <a:ext uri="{FF2B5EF4-FFF2-40B4-BE49-F238E27FC236}">
                <a16:creationId xmlns:a16="http://schemas.microsoft.com/office/drawing/2014/main" id="{08A16913-C3A8-7D33-1A8F-5584655F8E5A}"/>
              </a:ext>
            </a:extLst>
          </p:cNvPr>
          <p:cNvSpPr txBox="1">
            <a:spLocks noGrp="1"/>
          </p:cNvSpPr>
          <p:nvPr>
            <p:ph type="body" idx="11"/>
          </p:nvPr>
        </p:nvSpPr>
        <p:spPr>
          <a:xfrm>
            <a:off x="493281" y="5263116"/>
            <a:ext cx="5318583" cy="664584"/>
          </a:xfrm>
          <a:prstGeom prst="rect">
            <a:avLst/>
          </a:prstGeom>
          <a:noFill/>
          <a:ln>
            <a:noFill/>
          </a:ln>
        </p:spPr>
        <p:txBody>
          <a:bodyPr spcFirstLastPara="1" wrap="square" lIns="91425" tIns="45700" rIns="91425" bIns="45700" anchor="t" anchorCtr="0">
            <a:noAutofit/>
          </a:bodyPr>
          <a:lstStyle>
            <a:lvl1pPr>
              <a:defRPr sz="14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400"/>
              <a:buNone/>
            </a:pPr>
            <a:endParaRPr dirty="0"/>
          </a:p>
        </p:txBody>
      </p:sp>
      <p:sp>
        <p:nvSpPr>
          <p:cNvPr id="32" name="Google Shape;205;p11">
            <a:extLst>
              <a:ext uri="{FF2B5EF4-FFF2-40B4-BE49-F238E27FC236}">
                <a16:creationId xmlns:a16="http://schemas.microsoft.com/office/drawing/2014/main" id="{B73F8297-42C0-D3B6-BA2D-F8EFDAE6B79F}"/>
              </a:ext>
            </a:extLst>
          </p:cNvPr>
          <p:cNvSpPr txBox="1">
            <a:spLocks noGrp="1"/>
          </p:cNvSpPr>
          <p:nvPr>
            <p:ph type="body" idx="5"/>
          </p:nvPr>
        </p:nvSpPr>
        <p:spPr>
          <a:xfrm>
            <a:off x="6393030" y="5263116"/>
            <a:ext cx="5318583" cy="664584"/>
          </a:xfrm>
          <a:prstGeom prst="rect">
            <a:avLst/>
          </a:prstGeom>
          <a:noFill/>
          <a:ln>
            <a:noFill/>
          </a:ln>
        </p:spPr>
        <p:txBody>
          <a:bodyPr spcFirstLastPara="1" wrap="square" lIns="91425" tIns="45700" rIns="91425" bIns="45700" anchor="t" anchorCtr="0">
            <a:noAutofit/>
          </a:bodyPr>
          <a:lstStyle>
            <a:lvl1pPr>
              <a:defRPr sz="1400" b="0" i="0">
                <a:solidFill>
                  <a:srgbClr val="767676"/>
                </a:solidFill>
                <a:latin typeface="Montserrat" pitchFamily="2" charset="77"/>
              </a:defRPr>
            </a:lvl1pPr>
          </a:lstStyle>
          <a:p>
            <a:pPr marL="0" lvl="0" indent="0" algn="l" rtl="0">
              <a:lnSpc>
                <a:spcPct val="90000"/>
              </a:lnSpc>
              <a:spcBef>
                <a:spcPts val="0"/>
              </a:spcBef>
              <a:spcAft>
                <a:spcPts val="0"/>
              </a:spcAft>
              <a:buClr>
                <a:schemeClr val="dk1"/>
              </a:buClr>
              <a:buSzPts val="1400"/>
              <a:buNone/>
            </a:pPr>
            <a:endParaRPr dirty="0"/>
          </a:p>
        </p:txBody>
      </p:sp>
      <p:sp>
        <p:nvSpPr>
          <p:cNvPr id="34" name="Google Shape;58;p34">
            <a:extLst>
              <a:ext uri="{FF2B5EF4-FFF2-40B4-BE49-F238E27FC236}">
                <a16:creationId xmlns:a16="http://schemas.microsoft.com/office/drawing/2014/main" id="{72B4C7FF-657A-C130-103D-A5188D9EA218}"/>
              </a:ext>
            </a:extLst>
          </p:cNvPr>
          <p:cNvSpPr txBox="1">
            <a:spLocks noGrp="1"/>
          </p:cNvSpPr>
          <p:nvPr>
            <p:ph type="body" idx="2"/>
          </p:nvPr>
        </p:nvSpPr>
        <p:spPr>
          <a:xfrm>
            <a:off x="270175" y="920060"/>
            <a:ext cx="3435206" cy="273050"/>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9E62"/>
              </a:buClr>
              <a:buSzPts val="1800"/>
              <a:buFont typeface="Arial"/>
              <a:buNone/>
              <a:defRPr sz="1800" b="0" i="0" u="none" strike="noStrike" cap="none">
                <a:solidFill>
                  <a:srgbClr val="767676"/>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549952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27_Titolo e contenuto">
    <p:spTree>
      <p:nvGrpSpPr>
        <p:cNvPr id="1" name=""/>
        <p:cNvGrpSpPr/>
        <p:nvPr/>
      </p:nvGrpSpPr>
      <p:grpSpPr>
        <a:xfrm>
          <a:off x="0" y="0"/>
          <a:ext cx="0" cy="0"/>
          <a:chOff x="0" y="0"/>
          <a:chExt cx="0" cy="0"/>
        </a:xfrm>
      </p:grpSpPr>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6" name="Rettangolo 5">
            <a:extLst>
              <a:ext uri="{FF2B5EF4-FFF2-40B4-BE49-F238E27FC236}">
                <a16:creationId xmlns:a16="http://schemas.microsoft.com/office/drawing/2014/main" id="{1F3D5A9F-43E0-FF2F-0EC5-949CAA537078}"/>
              </a:ext>
            </a:extLst>
          </p:cNvPr>
          <p:cNvSpPr/>
          <p:nvPr userDrawn="1"/>
        </p:nvSpPr>
        <p:spPr>
          <a:xfrm>
            <a:off x="0" y="-6018"/>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Ovale 1">
            <a:extLst>
              <a:ext uri="{FF2B5EF4-FFF2-40B4-BE49-F238E27FC236}">
                <a16:creationId xmlns:a16="http://schemas.microsoft.com/office/drawing/2014/main" id="{811C3BD4-0646-73D1-5049-BC2DDC3494A8}"/>
              </a:ext>
            </a:extLst>
          </p:cNvPr>
          <p:cNvSpPr>
            <a:spLocks noChangeAspect="1"/>
          </p:cNvSpPr>
          <p:nvPr userDrawn="1"/>
        </p:nvSpPr>
        <p:spPr>
          <a:xfrm>
            <a:off x="259875" y="729000"/>
            <a:ext cx="5400000" cy="5400000"/>
          </a:xfrm>
          <a:prstGeom prst="ellipse">
            <a:avLst/>
          </a:prstGeom>
          <a:solidFill>
            <a:srgbClr val="105273">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Google Shape;50;p33">
            <a:extLst>
              <a:ext uri="{FF2B5EF4-FFF2-40B4-BE49-F238E27FC236}">
                <a16:creationId xmlns:a16="http://schemas.microsoft.com/office/drawing/2014/main" id="{4C9044C4-D0F2-84F4-D093-E293B44DB115}"/>
              </a:ext>
            </a:extLst>
          </p:cNvPr>
          <p:cNvSpPr txBox="1">
            <a:spLocks noGrp="1"/>
          </p:cNvSpPr>
          <p:nvPr>
            <p:ph type="body" idx="2" hasCustomPrompt="1"/>
          </p:nvPr>
        </p:nvSpPr>
        <p:spPr>
          <a:xfrm>
            <a:off x="259875" y="3096262"/>
            <a:ext cx="7449240" cy="6654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000" b="1" i="0" u="none" strike="noStrike" cap="none">
                <a:solidFill>
                  <a:srgbClr val="0C6C90"/>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GRAZIE</a:t>
            </a:r>
            <a:endParaRPr dirty="0"/>
          </a:p>
        </p:txBody>
      </p:sp>
      <p:cxnSp>
        <p:nvCxnSpPr>
          <p:cNvPr id="5" name="Google Shape;51;p33">
            <a:extLst>
              <a:ext uri="{FF2B5EF4-FFF2-40B4-BE49-F238E27FC236}">
                <a16:creationId xmlns:a16="http://schemas.microsoft.com/office/drawing/2014/main" id="{F6CB5B60-0307-3D53-E922-AF3E1DDD928D}"/>
              </a:ext>
            </a:extLst>
          </p:cNvPr>
          <p:cNvCxnSpPr>
            <a:cxnSpLocks/>
          </p:cNvCxnSpPr>
          <p:nvPr userDrawn="1"/>
        </p:nvCxnSpPr>
        <p:spPr>
          <a:xfrm>
            <a:off x="630308" y="3922130"/>
            <a:ext cx="1998592" cy="0"/>
          </a:xfrm>
          <a:prstGeom prst="straightConnector1">
            <a:avLst/>
          </a:prstGeom>
          <a:noFill/>
          <a:ln w="28575" cap="flat" cmpd="sng">
            <a:solidFill>
              <a:srgbClr val="0C6C90"/>
            </a:solidFill>
            <a:prstDash val="solid"/>
            <a:miter lim="800000"/>
            <a:headEnd type="none" w="sm" len="sm"/>
            <a:tailEnd type="none" w="sm" len="sm"/>
          </a:ln>
        </p:spPr>
      </p:cxnSp>
      <p:sp>
        <p:nvSpPr>
          <p:cNvPr id="7" name="Ovale 6">
            <a:extLst>
              <a:ext uri="{FF2B5EF4-FFF2-40B4-BE49-F238E27FC236}">
                <a16:creationId xmlns:a16="http://schemas.microsoft.com/office/drawing/2014/main" id="{7AFB4365-7FF2-91A4-F659-FD54FCF64A3D}"/>
              </a:ext>
            </a:extLst>
          </p:cNvPr>
          <p:cNvSpPr>
            <a:spLocks/>
          </p:cNvSpPr>
          <p:nvPr userDrawn="1"/>
        </p:nvSpPr>
        <p:spPr>
          <a:xfrm>
            <a:off x="6532125" y="-4506018"/>
            <a:ext cx="9000000" cy="9000000"/>
          </a:xfrm>
          <a:prstGeom prst="ellipse">
            <a:avLst/>
          </a:prstGeom>
          <a:noFill/>
          <a:ln>
            <a:solidFill>
              <a:srgbClr val="FFC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490565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9_Titolo e contenuto">
    <p:spTree>
      <p:nvGrpSpPr>
        <p:cNvPr id="1" name=""/>
        <p:cNvGrpSpPr/>
        <p:nvPr/>
      </p:nvGrpSpPr>
      <p:grpSpPr>
        <a:xfrm>
          <a:off x="0" y="0"/>
          <a:ext cx="0" cy="0"/>
          <a:chOff x="0" y="0"/>
          <a:chExt cx="0" cy="0"/>
        </a:xfrm>
      </p:grpSpPr>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3" name="Rettangolo 2">
            <a:extLst>
              <a:ext uri="{FF2B5EF4-FFF2-40B4-BE49-F238E27FC236}">
                <a16:creationId xmlns:a16="http://schemas.microsoft.com/office/drawing/2014/main" id="{D6C23532-2584-BE8D-06F2-3E68F2C16246}"/>
              </a:ext>
            </a:extLst>
          </p:cNvPr>
          <p:cNvSpPr/>
          <p:nvPr userDrawn="1"/>
        </p:nvSpPr>
        <p:spPr>
          <a:xfrm>
            <a:off x="0" y="0"/>
            <a:ext cx="12192000" cy="6858000"/>
          </a:xfrm>
          <a:prstGeom prst="rect">
            <a:avLst/>
          </a:prstGeom>
          <a:gradFill>
            <a:gsLst>
              <a:gs pos="77000">
                <a:srgbClr val="14729F"/>
              </a:gs>
              <a:gs pos="30000">
                <a:srgbClr val="105273"/>
              </a:gs>
              <a:gs pos="100000">
                <a:srgbClr val="1792CA"/>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Google Shape;50;p33">
            <a:extLst>
              <a:ext uri="{FF2B5EF4-FFF2-40B4-BE49-F238E27FC236}">
                <a16:creationId xmlns:a16="http://schemas.microsoft.com/office/drawing/2014/main" id="{4C9044C4-D0F2-84F4-D093-E293B44DB115}"/>
              </a:ext>
            </a:extLst>
          </p:cNvPr>
          <p:cNvSpPr txBox="1">
            <a:spLocks noGrp="1"/>
          </p:cNvSpPr>
          <p:nvPr>
            <p:ph type="body" idx="2" hasCustomPrompt="1"/>
          </p:nvPr>
        </p:nvSpPr>
        <p:spPr>
          <a:xfrm>
            <a:off x="259875" y="3096262"/>
            <a:ext cx="7449240" cy="6654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000" b="1" i="0" u="none" strike="noStrike" cap="none">
                <a:solidFill>
                  <a:schemeClr val="bg1"/>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GRAZIE</a:t>
            </a:r>
            <a:endParaRPr dirty="0"/>
          </a:p>
        </p:txBody>
      </p:sp>
      <p:cxnSp>
        <p:nvCxnSpPr>
          <p:cNvPr id="5" name="Google Shape;51;p33">
            <a:extLst>
              <a:ext uri="{FF2B5EF4-FFF2-40B4-BE49-F238E27FC236}">
                <a16:creationId xmlns:a16="http://schemas.microsoft.com/office/drawing/2014/main" id="{F6CB5B60-0307-3D53-E922-AF3E1DDD928D}"/>
              </a:ext>
            </a:extLst>
          </p:cNvPr>
          <p:cNvCxnSpPr>
            <a:cxnSpLocks/>
          </p:cNvCxnSpPr>
          <p:nvPr userDrawn="1"/>
        </p:nvCxnSpPr>
        <p:spPr>
          <a:xfrm>
            <a:off x="630308" y="3922130"/>
            <a:ext cx="1998592" cy="0"/>
          </a:xfrm>
          <a:prstGeom prst="straightConnector1">
            <a:avLst/>
          </a:prstGeom>
          <a:noFill/>
          <a:ln w="28575" cap="flat" cmpd="sng">
            <a:solidFill>
              <a:schemeClr val="bg1"/>
            </a:solidFill>
            <a:prstDash val="solid"/>
            <a:miter lim="800000"/>
            <a:headEnd type="none" w="sm" len="sm"/>
            <a:tailEnd type="none" w="sm" len="sm"/>
          </a:ln>
        </p:spPr>
      </p:cxnSp>
      <p:sp>
        <p:nvSpPr>
          <p:cNvPr id="7" name="Ovale 6">
            <a:extLst>
              <a:ext uri="{FF2B5EF4-FFF2-40B4-BE49-F238E27FC236}">
                <a16:creationId xmlns:a16="http://schemas.microsoft.com/office/drawing/2014/main" id="{7AFB4365-7FF2-91A4-F659-FD54FCF64A3D}"/>
              </a:ext>
            </a:extLst>
          </p:cNvPr>
          <p:cNvSpPr>
            <a:spLocks/>
          </p:cNvSpPr>
          <p:nvPr userDrawn="1"/>
        </p:nvSpPr>
        <p:spPr>
          <a:xfrm>
            <a:off x="6532125" y="-4506018"/>
            <a:ext cx="9000000" cy="9000000"/>
          </a:xfrm>
          <a:prstGeom prst="ellipse">
            <a:avLst/>
          </a:prstGeom>
          <a:noFill/>
          <a:ln>
            <a:solidFill>
              <a:srgbClr val="FFC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602319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4_Titolo e contenuto">
    <p:spTree>
      <p:nvGrpSpPr>
        <p:cNvPr id="1" name=""/>
        <p:cNvGrpSpPr/>
        <p:nvPr/>
      </p:nvGrpSpPr>
      <p:grpSpPr>
        <a:xfrm>
          <a:off x="0" y="0"/>
          <a:ext cx="0" cy="0"/>
          <a:chOff x="0" y="0"/>
          <a:chExt cx="0" cy="0"/>
        </a:xfrm>
      </p:grpSpPr>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259875" y="6356350"/>
            <a:ext cx="2743200" cy="365125"/>
          </a:xfrm>
          <a:prstGeom prst="rect">
            <a:avLst/>
          </a:prstGeom>
        </p:spPr>
        <p:txBody>
          <a:bodyPr/>
          <a:lstStyle/>
          <a:p>
            <a:fld id="{DBB407B1-F227-FC44-8239-9F50C0785540}" type="slidenum">
              <a:rPr lang="it-IT" smtClean="0"/>
              <a:pPr/>
              <a:t>‹N›</a:t>
            </a:fld>
            <a:endParaRPr lang="it-IT"/>
          </a:p>
        </p:txBody>
      </p:sp>
      <p:sp>
        <p:nvSpPr>
          <p:cNvPr id="18" name="Rettangolo 17">
            <a:extLst>
              <a:ext uri="{FF2B5EF4-FFF2-40B4-BE49-F238E27FC236}">
                <a16:creationId xmlns:a16="http://schemas.microsoft.com/office/drawing/2014/main" id="{5BBC0DCE-FBE3-E51E-F1DD-014DF21595F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Google Shape;1120;p114">
            <a:extLst>
              <a:ext uri="{FF2B5EF4-FFF2-40B4-BE49-F238E27FC236}">
                <a16:creationId xmlns:a16="http://schemas.microsoft.com/office/drawing/2014/main" id="{1D463598-EF99-A719-3065-765D9DC1FD32}"/>
              </a:ext>
            </a:extLst>
          </p:cNvPr>
          <p:cNvPicPr preferRelativeResize="0"/>
          <p:nvPr userDrawn="1"/>
        </p:nvPicPr>
        <p:blipFill rotWithShape="1">
          <a:blip r:embed="rId2">
            <a:alphaModFix/>
          </a:blip>
          <a:srcRect/>
          <a:stretch/>
        </p:blipFill>
        <p:spPr>
          <a:xfrm>
            <a:off x="0" y="-3350"/>
            <a:ext cx="12191999" cy="6858062"/>
          </a:xfrm>
          <a:prstGeom prst="rect">
            <a:avLst/>
          </a:prstGeom>
          <a:noFill/>
          <a:ln>
            <a:noFill/>
          </a:ln>
        </p:spPr>
      </p:pic>
      <p:sp>
        <p:nvSpPr>
          <p:cNvPr id="11" name="Google Shape;50;p33">
            <a:extLst>
              <a:ext uri="{FF2B5EF4-FFF2-40B4-BE49-F238E27FC236}">
                <a16:creationId xmlns:a16="http://schemas.microsoft.com/office/drawing/2014/main" id="{C1290BF5-6043-B670-05DD-861BD18F6D2B}"/>
              </a:ext>
            </a:extLst>
          </p:cNvPr>
          <p:cNvSpPr txBox="1">
            <a:spLocks noGrp="1"/>
          </p:cNvSpPr>
          <p:nvPr>
            <p:ph type="body" idx="2" hasCustomPrompt="1"/>
          </p:nvPr>
        </p:nvSpPr>
        <p:spPr>
          <a:xfrm>
            <a:off x="259875" y="4006939"/>
            <a:ext cx="7449240" cy="6654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000" b="1" i="0" u="none" strike="noStrike" cap="none">
                <a:solidFill>
                  <a:srgbClr val="0C6C90"/>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GRAZIE</a:t>
            </a:r>
            <a:endParaRPr dirty="0"/>
          </a:p>
        </p:txBody>
      </p:sp>
      <p:cxnSp>
        <p:nvCxnSpPr>
          <p:cNvPr id="12" name="Google Shape;51;p33">
            <a:extLst>
              <a:ext uri="{FF2B5EF4-FFF2-40B4-BE49-F238E27FC236}">
                <a16:creationId xmlns:a16="http://schemas.microsoft.com/office/drawing/2014/main" id="{335C8CCA-8516-68B8-8941-D41F083676E4}"/>
              </a:ext>
            </a:extLst>
          </p:cNvPr>
          <p:cNvCxnSpPr>
            <a:cxnSpLocks/>
          </p:cNvCxnSpPr>
          <p:nvPr userDrawn="1"/>
        </p:nvCxnSpPr>
        <p:spPr>
          <a:xfrm>
            <a:off x="630308" y="4832807"/>
            <a:ext cx="1998592" cy="0"/>
          </a:xfrm>
          <a:prstGeom prst="straightConnector1">
            <a:avLst/>
          </a:prstGeom>
          <a:noFill/>
          <a:ln w="28575" cap="flat" cmpd="sng">
            <a:solidFill>
              <a:srgbClr val="0C6C90"/>
            </a:solidFill>
            <a:prstDash val="solid"/>
            <a:miter lim="800000"/>
            <a:headEnd type="none" w="sm" len="sm"/>
            <a:tailEnd type="none" w="sm" len="sm"/>
          </a:ln>
        </p:spPr>
      </p:cxnSp>
      <p:sp>
        <p:nvSpPr>
          <p:cNvPr id="15" name="Google Shape;1121;p114">
            <a:extLst>
              <a:ext uri="{FF2B5EF4-FFF2-40B4-BE49-F238E27FC236}">
                <a16:creationId xmlns:a16="http://schemas.microsoft.com/office/drawing/2014/main" id="{64F76C89-ADE7-0A58-D7D7-055EAE543396}"/>
              </a:ext>
            </a:extLst>
          </p:cNvPr>
          <p:cNvSpPr/>
          <p:nvPr userDrawn="1"/>
        </p:nvSpPr>
        <p:spPr>
          <a:xfrm>
            <a:off x="2228330" y="1022300"/>
            <a:ext cx="276000" cy="276000"/>
          </a:xfrm>
          <a:prstGeom prst="ellipse">
            <a:avLst/>
          </a:prstGeom>
          <a:solidFill>
            <a:srgbClr val="0C6C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22;p114">
            <a:extLst>
              <a:ext uri="{FF2B5EF4-FFF2-40B4-BE49-F238E27FC236}">
                <a16:creationId xmlns:a16="http://schemas.microsoft.com/office/drawing/2014/main" id="{9CBBF1BD-6B39-FF40-DB4F-0D43B24E3EEF}"/>
              </a:ext>
            </a:extLst>
          </p:cNvPr>
          <p:cNvSpPr/>
          <p:nvPr userDrawn="1"/>
        </p:nvSpPr>
        <p:spPr>
          <a:xfrm>
            <a:off x="10820668" y="871913"/>
            <a:ext cx="306000" cy="306000"/>
          </a:xfrm>
          <a:prstGeom prst="ellipse">
            <a:avLst/>
          </a:prstGeom>
          <a:solidFill>
            <a:srgbClr val="0C6C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23;p114">
            <a:extLst>
              <a:ext uri="{FF2B5EF4-FFF2-40B4-BE49-F238E27FC236}">
                <a16:creationId xmlns:a16="http://schemas.microsoft.com/office/drawing/2014/main" id="{10A4DADE-AD0B-C82D-D320-BDF34147E3D2}"/>
              </a:ext>
            </a:extLst>
          </p:cNvPr>
          <p:cNvSpPr/>
          <p:nvPr userDrawn="1"/>
        </p:nvSpPr>
        <p:spPr>
          <a:xfrm>
            <a:off x="8253048" y="3001785"/>
            <a:ext cx="306000" cy="306000"/>
          </a:xfrm>
          <a:prstGeom prst="ellipse">
            <a:avLst/>
          </a:prstGeom>
          <a:solidFill>
            <a:srgbClr val="FFC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792CA"/>
              </a:solidFill>
            </a:endParaRPr>
          </a:p>
        </p:txBody>
      </p:sp>
    </p:spTree>
    <p:extLst>
      <p:ext uri="{BB962C8B-B14F-4D97-AF65-F5344CB8AC3E}">
        <p14:creationId xmlns:p14="http://schemas.microsoft.com/office/powerpoint/2010/main" val="12721768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2_Cover bianca full">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F9BFC1FA-1240-C763-910F-ECD03DE12411}"/>
              </a:ext>
            </a:extLst>
          </p:cNvPr>
          <p:cNvSpPr/>
          <p:nvPr userDrawn="1"/>
        </p:nvSpPr>
        <p:spPr>
          <a:xfrm>
            <a:off x="221720" y="239394"/>
            <a:ext cx="11748560" cy="6379213"/>
          </a:xfrm>
          <a:prstGeom prst="rect">
            <a:avLst/>
          </a:prstGeom>
          <a:solidFill>
            <a:schemeClr val="bg1">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33E6D450-5658-7B2D-F247-5A2CEF5BA0DC}"/>
              </a:ext>
            </a:extLst>
          </p:cNvPr>
          <p:cNvSpPr/>
          <p:nvPr userDrawn="1"/>
        </p:nvSpPr>
        <p:spPr>
          <a:xfrm>
            <a:off x="460570" y="477312"/>
            <a:ext cx="11270861" cy="5903376"/>
          </a:xfrm>
          <a:prstGeom prst="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46DA85F7-77B0-A0B3-90F0-CFEFB15382B2}"/>
              </a:ext>
            </a:extLst>
          </p:cNvPr>
          <p:cNvSpPr/>
          <p:nvPr userDrawn="1"/>
        </p:nvSpPr>
        <p:spPr>
          <a:xfrm>
            <a:off x="705566" y="719496"/>
            <a:ext cx="10780869" cy="5419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FF"/>
              </a:solidFill>
            </a:endParaRPr>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1177203" y="3549692"/>
            <a:ext cx="9737293" cy="1031878"/>
          </a:xfrm>
          <a:prstGeom prst="rect">
            <a:avLst/>
          </a:prstGeom>
          <a:noFill/>
          <a:ln>
            <a:noFill/>
          </a:ln>
        </p:spPr>
        <p:txBody>
          <a:bodyPr spcFirstLastPara="1" wrap="square" lIns="0" tIns="0" rIns="0" bIns="0" anchor="t" anchorCtr="0">
            <a:noAutofit/>
          </a:bodyPr>
          <a:lstStyle>
            <a:lvl1pPr>
              <a:defRPr sz="2400">
                <a:solidFill>
                  <a:schemeClr val="accent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corpo 24</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1177202" y="5593093"/>
            <a:ext cx="4918797" cy="285459"/>
          </a:xfrm>
          <a:prstGeom prst="rect">
            <a:avLst/>
          </a:prstGeom>
        </p:spPr>
        <p:txBody>
          <a:bodyPr>
            <a:noAutofit/>
          </a:bodyPr>
          <a:lstStyle>
            <a:lvl1pPr marL="0" indent="0" algn="l">
              <a:buNone/>
              <a:defRPr sz="2000" b="0" i="0">
                <a:solidFill>
                  <a:schemeClr val="accent1"/>
                </a:solidFill>
                <a:latin typeface="Montserrat Light" pitchFamily="2" charset="77"/>
              </a:defRPr>
            </a:lvl1pPr>
          </a:lstStyle>
          <a:p>
            <a:pPr lvl="0"/>
            <a:r>
              <a:rPr lang="it-IT" dirty="0"/>
              <a:t>Data</a:t>
            </a:r>
          </a:p>
        </p:txBody>
      </p:sp>
      <p:pic>
        <p:nvPicPr>
          <p:cNvPr id="3" name="Immagine 2">
            <a:extLst>
              <a:ext uri="{FF2B5EF4-FFF2-40B4-BE49-F238E27FC236}">
                <a16:creationId xmlns:a16="http://schemas.microsoft.com/office/drawing/2014/main" id="{993767C5-3C8D-9E0B-F902-C991D3D78A7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258685" y="827435"/>
            <a:ext cx="2813893" cy="1026968"/>
          </a:xfrm>
          <a:prstGeom prst="rect">
            <a:avLst/>
          </a:prstGeom>
        </p:spPr>
      </p:pic>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1183120" y="1160461"/>
            <a:ext cx="9737293" cy="2381557"/>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Tree>
    <p:extLst>
      <p:ext uri="{BB962C8B-B14F-4D97-AF65-F5344CB8AC3E}">
        <p14:creationId xmlns:p14="http://schemas.microsoft.com/office/powerpoint/2010/main" val="3394969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Cover blu full">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60670312-76DF-0B7C-DC42-2E6A0F1BC239}"/>
              </a:ext>
            </a:extLst>
          </p:cNvPr>
          <p:cNvSpPr/>
          <p:nvPr userDrawn="1"/>
        </p:nvSpPr>
        <p:spPr>
          <a:xfrm>
            <a:off x="219075" y="239394"/>
            <a:ext cx="11753850" cy="6379213"/>
          </a:xfrm>
          <a:prstGeom prst="rect">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A6AC2225-E794-5EE1-0206-267DA72E7A89}"/>
              </a:ext>
            </a:extLst>
          </p:cNvPr>
          <p:cNvSpPr/>
          <p:nvPr userDrawn="1"/>
        </p:nvSpPr>
        <p:spPr>
          <a:xfrm>
            <a:off x="458032" y="477312"/>
            <a:ext cx="11275936" cy="5903376"/>
          </a:xfrm>
          <a:prstGeom prst="rect">
            <a:avLst/>
          </a:prstGeom>
          <a:solidFill>
            <a:schemeClr val="bg1">
              <a:alpha val="69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50A4E25A-0E6D-8635-C286-F225CD7B3B46}"/>
              </a:ext>
            </a:extLst>
          </p:cNvPr>
          <p:cNvSpPr/>
          <p:nvPr userDrawn="1"/>
        </p:nvSpPr>
        <p:spPr>
          <a:xfrm>
            <a:off x="703139" y="719496"/>
            <a:ext cx="10785723" cy="5419009"/>
          </a:xfrm>
          <a:prstGeom prst="rect">
            <a:avLst/>
          </a:prstGeom>
          <a:solidFill>
            <a:schemeClr val="bg1">
              <a:alpha val="537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1183120" y="1160461"/>
            <a:ext cx="9737293" cy="2381557"/>
          </a:xfrm>
          <a:prstGeom prst="rect">
            <a:avLst/>
          </a:prstGeom>
          <a:noFill/>
          <a:ln>
            <a:noFill/>
          </a:ln>
        </p:spPr>
        <p:txBody>
          <a:bodyPr spcFirstLastPara="1" wrap="square" lIns="0" tIns="0" rIns="0" bIns="0" anchor="b"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1177203" y="3549692"/>
            <a:ext cx="9737293" cy="1031878"/>
          </a:xfrm>
          <a:prstGeom prst="rect">
            <a:avLst/>
          </a:prstGeom>
          <a:noFill/>
          <a:ln>
            <a:noFill/>
          </a:ln>
        </p:spPr>
        <p:txBody>
          <a:bodyPr spcFirstLastPara="1" wrap="square" lIns="0" tIns="0" rIns="0" bIns="0" anchor="t" anchorCtr="0">
            <a:noAutofit/>
          </a:bodyPr>
          <a:lstStyle>
            <a:lvl1pPr>
              <a:defRPr sz="2400">
                <a:solidFill>
                  <a:schemeClr val="bg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corpo 24</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1177203" y="5593093"/>
            <a:ext cx="4099878" cy="285459"/>
          </a:xfrm>
          <a:prstGeom prst="rect">
            <a:avLst/>
          </a:prstGeom>
        </p:spPr>
        <p:txBody>
          <a:bodyPr>
            <a:noAutofit/>
          </a:bodyPr>
          <a:lstStyle>
            <a:lvl1pPr marL="0" indent="0" algn="l">
              <a:buNone/>
              <a:defRPr sz="2000" b="0" i="0">
                <a:solidFill>
                  <a:schemeClr val="bg1"/>
                </a:solidFill>
                <a:latin typeface="Montserrat Light" pitchFamily="2" charset="77"/>
              </a:defRPr>
            </a:lvl1pPr>
          </a:lstStyle>
          <a:p>
            <a:pPr lvl="0"/>
            <a:r>
              <a:rPr lang="it-IT" dirty="0"/>
              <a:t>Data</a:t>
            </a:r>
          </a:p>
        </p:txBody>
      </p:sp>
      <p:pic>
        <p:nvPicPr>
          <p:cNvPr id="8" name="Immagine 7">
            <a:extLst>
              <a:ext uri="{FF2B5EF4-FFF2-40B4-BE49-F238E27FC236}">
                <a16:creationId xmlns:a16="http://schemas.microsoft.com/office/drawing/2014/main" id="{4111D034-B024-5745-20BA-8C9B18C3E85B}"/>
              </a:ext>
            </a:extLst>
          </p:cNvPr>
          <p:cNvPicPr>
            <a:picLocks noChangeAspect="1"/>
          </p:cNvPicPr>
          <p:nvPr userDrawn="1"/>
        </p:nvPicPr>
        <p:blipFill>
          <a:blip r:embed="rId2"/>
          <a:stretch>
            <a:fillRect/>
          </a:stretch>
        </p:blipFill>
        <p:spPr>
          <a:xfrm>
            <a:off x="8258394" y="826243"/>
            <a:ext cx="2814477" cy="1029353"/>
          </a:xfrm>
          <a:prstGeom prst="rect">
            <a:avLst/>
          </a:prstGeom>
        </p:spPr>
      </p:pic>
    </p:spTree>
    <p:extLst>
      <p:ext uri="{BB962C8B-B14F-4D97-AF65-F5344CB8AC3E}">
        <p14:creationId xmlns:p14="http://schemas.microsoft.com/office/powerpoint/2010/main" val="31304322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ver bianca full">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F9BFC1FA-1240-C763-910F-ECD03DE12411}"/>
              </a:ext>
            </a:extLst>
          </p:cNvPr>
          <p:cNvSpPr/>
          <p:nvPr userDrawn="1"/>
        </p:nvSpPr>
        <p:spPr>
          <a:xfrm>
            <a:off x="221720" y="239394"/>
            <a:ext cx="11748560" cy="6379213"/>
          </a:xfrm>
          <a:prstGeom prst="rect">
            <a:avLst/>
          </a:prstGeom>
          <a:solidFill>
            <a:schemeClr val="bg1">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33E6D450-5658-7B2D-F247-5A2CEF5BA0DC}"/>
              </a:ext>
            </a:extLst>
          </p:cNvPr>
          <p:cNvSpPr/>
          <p:nvPr userDrawn="1"/>
        </p:nvSpPr>
        <p:spPr>
          <a:xfrm>
            <a:off x="460570" y="477312"/>
            <a:ext cx="11270861" cy="5903376"/>
          </a:xfrm>
          <a:prstGeom prst="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46DA85F7-77B0-A0B3-90F0-CFEFB15382B2}"/>
              </a:ext>
            </a:extLst>
          </p:cNvPr>
          <p:cNvSpPr/>
          <p:nvPr userDrawn="1"/>
        </p:nvSpPr>
        <p:spPr>
          <a:xfrm>
            <a:off x="705566" y="719496"/>
            <a:ext cx="10780869" cy="5419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FF"/>
              </a:solidFill>
            </a:endParaRPr>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1177203" y="3549692"/>
            <a:ext cx="9737293" cy="1031878"/>
          </a:xfrm>
          <a:prstGeom prst="rect">
            <a:avLst/>
          </a:prstGeom>
          <a:noFill/>
          <a:ln>
            <a:noFill/>
          </a:ln>
        </p:spPr>
        <p:txBody>
          <a:bodyPr spcFirstLastPara="1" wrap="square" lIns="0" tIns="0" rIns="0" bIns="0" anchor="t" anchorCtr="0">
            <a:noAutofit/>
          </a:bodyPr>
          <a:lstStyle>
            <a:lvl1pPr>
              <a:defRPr sz="2400">
                <a:solidFill>
                  <a:schemeClr val="accent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corpo 24</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1177202" y="5593093"/>
            <a:ext cx="4918797" cy="285459"/>
          </a:xfrm>
          <a:prstGeom prst="rect">
            <a:avLst/>
          </a:prstGeom>
        </p:spPr>
        <p:txBody>
          <a:bodyPr>
            <a:noAutofit/>
          </a:bodyPr>
          <a:lstStyle>
            <a:lvl1pPr marL="0" indent="0" algn="l">
              <a:buNone/>
              <a:defRPr sz="2000" b="0" i="0">
                <a:solidFill>
                  <a:schemeClr val="accent1"/>
                </a:solidFill>
                <a:latin typeface="Montserrat Light" pitchFamily="2" charset="77"/>
              </a:defRPr>
            </a:lvl1pPr>
          </a:lstStyle>
          <a:p>
            <a:pPr lvl="0"/>
            <a:r>
              <a:rPr lang="it-IT" dirty="0"/>
              <a:t>Data</a:t>
            </a:r>
          </a:p>
        </p:txBody>
      </p:sp>
      <p:pic>
        <p:nvPicPr>
          <p:cNvPr id="3" name="Immagine 2">
            <a:extLst>
              <a:ext uri="{FF2B5EF4-FFF2-40B4-BE49-F238E27FC236}">
                <a16:creationId xmlns:a16="http://schemas.microsoft.com/office/drawing/2014/main" id="{993767C5-3C8D-9E0B-F902-C991D3D78A7E}"/>
              </a:ext>
            </a:extLst>
          </p:cNvPr>
          <p:cNvPicPr>
            <a:picLocks noChangeAspect="1"/>
          </p:cNvPicPr>
          <p:nvPr userDrawn="1"/>
        </p:nvPicPr>
        <p:blipFill>
          <a:blip r:embed="rId2"/>
          <a:srcRect/>
          <a:stretch/>
        </p:blipFill>
        <p:spPr>
          <a:xfrm>
            <a:off x="8258685" y="827435"/>
            <a:ext cx="2813893" cy="1026968"/>
          </a:xfrm>
          <a:prstGeom prst="rect">
            <a:avLst/>
          </a:prstGeom>
        </p:spPr>
      </p:pic>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1183120" y="1160461"/>
            <a:ext cx="9737293" cy="2381557"/>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Tree>
    <p:extLst>
      <p:ext uri="{BB962C8B-B14F-4D97-AF65-F5344CB8AC3E}">
        <p14:creationId xmlns:p14="http://schemas.microsoft.com/office/powerpoint/2010/main" val="12599940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ver immagine full">
    <p:spTree>
      <p:nvGrpSpPr>
        <p:cNvPr id="1" name=""/>
        <p:cNvGrpSpPr/>
        <p:nvPr/>
      </p:nvGrpSpPr>
      <p:grpSpPr>
        <a:xfrm>
          <a:off x="0" y="0"/>
          <a:ext cx="0" cy="0"/>
          <a:chOff x="0" y="0"/>
          <a:chExt cx="0" cy="0"/>
        </a:xfrm>
      </p:grpSpPr>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1183120" y="1160461"/>
            <a:ext cx="9737293" cy="2381557"/>
          </a:xfrm>
          <a:prstGeom prst="rect">
            <a:avLst/>
          </a:prstGeom>
          <a:noFill/>
          <a:ln>
            <a:noFill/>
          </a:ln>
        </p:spPr>
        <p:txBody>
          <a:bodyPr spcFirstLastPara="1" wrap="square" lIns="0" tIns="0" rIns="0" bIns="0" anchor="b" anchorCtr="0">
            <a:noAutofit/>
          </a:bodyPr>
          <a:lstStyle>
            <a:lvl1pPr>
              <a:defRPr sz="3600" b="1" i="0">
                <a:solidFill>
                  <a:schemeClr val="bg2"/>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1177203" y="3549692"/>
            <a:ext cx="9737293" cy="1031878"/>
          </a:xfrm>
          <a:prstGeom prst="rect">
            <a:avLst/>
          </a:prstGeom>
          <a:noFill/>
          <a:ln>
            <a:noFill/>
          </a:ln>
        </p:spPr>
        <p:txBody>
          <a:bodyPr spcFirstLastPara="1" wrap="square" lIns="0" tIns="0" rIns="0" bIns="0" anchor="t" anchorCtr="0">
            <a:noAutofit/>
          </a:bodyPr>
          <a:lstStyle>
            <a:lvl1pPr>
              <a:defRPr sz="2400">
                <a:solidFill>
                  <a:schemeClr val="bg2"/>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corpo 24</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1177202" y="5593093"/>
            <a:ext cx="4918797" cy="285459"/>
          </a:xfrm>
          <a:prstGeom prst="rect">
            <a:avLst/>
          </a:prstGeom>
        </p:spPr>
        <p:txBody>
          <a:bodyPr>
            <a:noAutofit/>
          </a:bodyPr>
          <a:lstStyle>
            <a:lvl1pPr marL="0" indent="0" algn="l">
              <a:buNone/>
              <a:defRPr sz="2000" b="0" i="0">
                <a:solidFill>
                  <a:schemeClr val="bg2"/>
                </a:solidFill>
                <a:latin typeface="Montserrat Light" pitchFamily="2" charset="77"/>
              </a:defRPr>
            </a:lvl1pPr>
          </a:lstStyle>
          <a:p>
            <a:pPr lvl="0"/>
            <a:r>
              <a:rPr lang="it-IT" dirty="0"/>
              <a:t>Data</a:t>
            </a:r>
          </a:p>
        </p:txBody>
      </p:sp>
      <p:pic>
        <p:nvPicPr>
          <p:cNvPr id="3" name="Immagine 2">
            <a:extLst>
              <a:ext uri="{FF2B5EF4-FFF2-40B4-BE49-F238E27FC236}">
                <a16:creationId xmlns:a16="http://schemas.microsoft.com/office/drawing/2014/main" id="{A25B66AC-CAF1-6B57-D62F-8AD609B3C3AC}"/>
              </a:ext>
            </a:extLst>
          </p:cNvPr>
          <p:cNvPicPr>
            <a:picLocks noChangeAspect="1"/>
          </p:cNvPicPr>
          <p:nvPr userDrawn="1"/>
        </p:nvPicPr>
        <p:blipFill>
          <a:blip r:embed="rId2"/>
          <a:stretch>
            <a:fillRect/>
          </a:stretch>
        </p:blipFill>
        <p:spPr>
          <a:xfrm>
            <a:off x="8258394" y="826243"/>
            <a:ext cx="2814477" cy="1029353"/>
          </a:xfrm>
          <a:prstGeom prst="rect">
            <a:avLst/>
          </a:prstGeom>
        </p:spPr>
      </p:pic>
    </p:spTree>
    <p:extLst>
      <p:ext uri="{BB962C8B-B14F-4D97-AF65-F5344CB8AC3E}">
        <p14:creationId xmlns:p14="http://schemas.microsoft.com/office/powerpoint/2010/main" val="18200027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ver blu half">
    <p:spTree>
      <p:nvGrpSpPr>
        <p:cNvPr id="1" name=""/>
        <p:cNvGrpSpPr/>
        <p:nvPr/>
      </p:nvGrpSpPr>
      <p:grpSpPr>
        <a:xfrm>
          <a:off x="0" y="0"/>
          <a:ext cx="0" cy="0"/>
          <a:chOff x="0" y="0"/>
          <a:chExt cx="0" cy="0"/>
        </a:xfrm>
      </p:grpSpPr>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6504262" y="1158062"/>
            <a:ext cx="5208314" cy="2381557"/>
          </a:xfrm>
          <a:prstGeom prst="rect">
            <a:avLst/>
          </a:prstGeom>
          <a:noFill/>
          <a:ln>
            <a:noFill/>
          </a:ln>
        </p:spPr>
        <p:txBody>
          <a:bodyPr spcFirstLastPara="1" wrap="square" lIns="0" tIns="0" rIns="0" bIns="0" anchor="b"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6504261" y="3641490"/>
            <a:ext cx="5208314" cy="1031878"/>
          </a:xfrm>
          <a:prstGeom prst="rect">
            <a:avLst/>
          </a:prstGeom>
          <a:noFill/>
          <a:ln>
            <a:noFill/>
          </a:ln>
        </p:spPr>
        <p:txBody>
          <a:bodyPr spcFirstLastPara="1" wrap="square" lIns="0" tIns="0" rIns="0" bIns="0" anchor="t" anchorCtr="0">
            <a:noAutofit/>
          </a:bodyPr>
          <a:lstStyle>
            <a:lvl1pPr>
              <a:defRPr sz="2400">
                <a:solidFill>
                  <a:schemeClr val="bg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a:t>
            </a:r>
            <a:br>
              <a:rPr lang="it-IT" dirty="0"/>
            </a:br>
            <a:r>
              <a:rPr lang="it-IT" dirty="0"/>
              <a:t>corpo 24</a:t>
            </a:r>
            <a:endParaRPr dirty="0"/>
          </a:p>
        </p:txBody>
      </p:sp>
      <p:sp>
        <p:nvSpPr>
          <p:cNvPr id="2" name="Segnaposto testo 13">
            <a:extLst>
              <a:ext uri="{FF2B5EF4-FFF2-40B4-BE49-F238E27FC236}">
                <a16:creationId xmlns:a16="http://schemas.microsoft.com/office/drawing/2014/main" id="{03207768-1EEB-00B9-3FE4-A16E3E4762A4}"/>
              </a:ext>
            </a:extLst>
          </p:cNvPr>
          <p:cNvSpPr>
            <a:spLocks noGrp="1"/>
          </p:cNvSpPr>
          <p:nvPr>
            <p:ph type="body" sz="quarter" idx="10" hasCustomPrompt="1"/>
          </p:nvPr>
        </p:nvSpPr>
        <p:spPr>
          <a:xfrm>
            <a:off x="6504261" y="5954533"/>
            <a:ext cx="2885507" cy="285459"/>
          </a:xfrm>
          <a:prstGeom prst="rect">
            <a:avLst/>
          </a:prstGeom>
        </p:spPr>
        <p:txBody>
          <a:bodyPr>
            <a:noAutofit/>
          </a:bodyPr>
          <a:lstStyle>
            <a:lvl1pPr marL="0" indent="0" algn="l">
              <a:buNone/>
              <a:defRPr sz="2000" b="0" i="0">
                <a:solidFill>
                  <a:schemeClr val="bg2"/>
                </a:solidFill>
                <a:latin typeface="Montserrat Light" pitchFamily="2" charset="77"/>
              </a:defRPr>
            </a:lvl1pPr>
          </a:lstStyle>
          <a:p>
            <a:pPr lvl="0"/>
            <a:r>
              <a:rPr lang="it-IT" dirty="0"/>
              <a:t>Data</a:t>
            </a:r>
          </a:p>
        </p:txBody>
      </p:sp>
      <p:pic>
        <p:nvPicPr>
          <p:cNvPr id="4" name="Immagine 3">
            <a:extLst>
              <a:ext uri="{FF2B5EF4-FFF2-40B4-BE49-F238E27FC236}">
                <a16:creationId xmlns:a16="http://schemas.microsoft.com/office/drawing/2014/main" id="{6C074051-1A23-3B2E-0B23-7F606ECA5A29}"/>
              </a:ext>
            </a:extLst>
          </p:cNvPr>
          <p:cNvPicPr>
            <a:picLocks noChangeAspect="1"/>
          </p:cNvPicPr>
          <p:nvPr userDrawn="1"/>
        </p:nvPicPr>
        <p:blipFill>
          <a:blip r:embed="rId2"/>
          <a:stretch>
            <a:fillRect/>
          </a:stretch>
        </p:blipFill>
        <p:spPr>
          <a:xfrm>
            <a:off x="8898098" y="374134"/>
            <a:ext cx="2814477" cy="1029353"/>
          </a:xfrm>
          <a:prstGeom prst="rect">
            <a:avLst/>
          </a:prstGeom>
        </p:spPr>
      </p:pic>
    </p:spTree>
    <p:extLst>
      <p:ext uri="{BB962C8B-B14F-4D97-AF65-F5344CB8AC3E}">
        <p14:creationId xmlns:p14="http://schemas.microsoft.com/office/powerpoint/2010/main" val="703676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Cover bianca half">
    <p:spTree>
      <p:nvGrpSpPr>
        <p:cNvPr id="1" name=""/>
        <p:cNvGrpSpPr/>
        <p:nvPr/>
      </p:nvGrpSpPr>
      <p:grpSpPr>
        <a:xfrm>
          <a:off x="0" y="0"/>
          <a:ext cx="0" cy="0"/>
          <a:chOff x="0" y="0"/>
          <a:chExt cx="0" cy="0"/>
        </a:xfrm>
      </p:grpSpPr>
      <p:sp>
        <p:nvSpPr>
          <p:cNvPr id="27" name="Google Shape;97;p1">
            <a:extLst>
              <a:ext uri="{FF2B5EF4-FFF2-40B4-BE49-F238E27FC236}">
                <a16:creationId xmlns:a16="http://schemas.microsoft.com/office/drawing/2014/main" id="{1D504983-E598-2821-C068-84F360F4E88A}"/>
              </a:ext>
            </a:extLst>
          </p:cNvPr>
          <p:cNvSpPr txBox="1">
            <a:spLocks noGrp="1"/>
          </p:cNvSpPr>
          <p:nvPr>
            <p:ph type="body" idx="2" hasCustomPrompt="1"/>
          </p:nvPr>
        </p:nvSpPr>
        <p:spPr>
          <a:xfrm>
            <a:off x="6504261" y="3648399"/>
            <a:ext cx="5208314" cy="1031878"/>
          </a:xfrm>
          <a:prstGeom prst="rect">
            <a:avLst/>
          </a:prstGeom>
          <a:noFill/>
          <a:ln>
            <a:noFill/>
          </a:ln>
        </p:spPr>
        <p:txBody>
          <a:bodyPr spcFirstLastPara="1" wrap="square" lIns="0" tIns="0" rIns="0" bIns="0" anchor="t" anchorCtr="0">
            <a:noAutofit/>
          </a:bodyPr>
          <a:lstStyle>
            <a:lvl1pPr>
              <a:defRPr sz="2400">
                <a:solidFill>
                  <a:schemeClr val="accent1"/>
                </a:solidFill>
                <a:latin typeface="Montserrat" pitchFamily="2" charset="77"/>
              </a:defRPr>
            </a:lvl1pPr>
          </a:lstStyle>
          <a:p>
            <a:pPr marL="0" lvl="0" indent="0" algn="l" rtl="0">
              <a:lnSpc>
                <a:spcPct val="90000"/>
              </a:lnSpc>
              <a:spcBef>
                <a:spcPts val="0"/>
              </a:spcBef>
              <a:spcAft>
                <a:spcPts val="0"/>
              </a:spcAft>
              <a:buClr>
                <a:schemeClr val="lt1"/>
              </a:buClr>
              <a:buSzPts val="1400"/>
              <a:buNone/>
            </a:pPr>
            <a:r>
              <a:rPr lang="it-IT" dirty="0"/>
              <a:t>Sottotitolo Montserrat light, </a:t>
            </a:r>
            <a:br>
              <a:rPr lang="it-IT" dirty="0"/>
            </a:br>
            <a:r>
              <a:rPr lang="it-IT" dirty="0"/>
              <a:t>corpo 24</a:t>
            </a:r>
            <a:endParaRPr dirty="0"/>
          </a:p>
        </p:txBody>
      </p:sp>
      <p:sp>
        <p:nvSpPr>
          <p:cNvPr id="26" name="Google Shape;96;p1">
            <a:extLst>
              <a:ext uri="{FF2B5EF4-FFF2-40B4-BE49-F238E27FC236}">
                <a16:creationId xmlns:a16="http://schemas.microsoft.com/office/drawing/2014/main" id="{C6AC5162-F37B-A102-806B-673BB7B61474}"/>
              </a:ext>
            </a:extLst>
          </p:cNvPr>
          <p:cNvSpPr txBox="1">
            <a:spLocks noGrp="1"/>
          </p:cNvSpPr>
          <p:nvPr>
            <p:ph type="body" idx="1" hasCustomPrompt="1"/>
          </p:nvPr>
        </p:nvSpPr>
        <p:spPr>
          <a:xfrm>
            <a:off x="6504262" y="1164971"/>
            <a:ext cx="5208314" cy="2381557"/>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sp>
        <p:nvSpPr>
          <p:cNvPr id="29" name="Segnaposto testo 13">
            <a:extLst>
              <a:ext uri="{FF2B5EF4-FFF2-40B4-BE49-F238E27FC236}">
                <a16:creationId xmlns:a16="http://schemas.microsoft.com/office/drawing/2014/main" id="{0EEA5CC0-32B6-B65A-B6EA-76AD3A4C463A}"/>
              </a:ext>
            </a:extLst>
          </p:cNvPr>
          <p:cNvSpPr>
            <a:spLocks noGrp="1"/>
          </p:cNvSpPr>
          <p:nvPr>
            <p:ph type="body" sz="quarter" idx="10" hasCustomPrompt="1"/>
          </p:nvPr>
        </p:nvSpPr>
        <p:spPr>
          <a:xfrm>
            <a:off x="6504261" y="5961442"/>
            <a:ext cx="2885507" cy="285459"/>
          </a:xfrm>
          <a:prstGeom prst="rect">
            <a:avLst/>
          </a:prstGeom>
        </p:spPr>
        <p:txBody>
          <a:bodyPr>
            <a:noAutofit/>
          </a:bodyPr>
          <a:lstStyle>
            <a:lvl1pPr marL="0" indent="0" algn="l">
              <a:buNone/>
              <a:defRPr sz="2000" b="0" i="0">
                <a:solidFill>
                  <a:schemeClr val="accent1"/>
                </a:solidFill>
                <a:latin typeface="Montserrat Light" pitchFamily="2" charset="77"/>
              </a:defRPr>
            </a:lvl1pPr>
          </a:lstStyle>
          <a:p>
            <a:pPr lvl="0"/>
            <a:r>
              <a:rPr lang="it-IT" dirty="0"/>
              <a:t>Data</a:t>
            </a:r>
          </a:p>
        </p:txBody>
      </p:sp>
      <p:pic>
        <p:nvPicPr>
          <p:cNvPr id="4" name="Immagine 3">
            <a:extLst>
              <a:ext uri="{FF2B5EF4-FFF2-40B4-BE49-F238E27FC236}">
                <a16:creationId xmlns:a16="http://schemas.microsoft.com/office/drawing/2014/main" id="{33CEF3EB-B18B-FDC5-7EF9-87E9E3EA59AC}"/>
              </a:ext>
            </a:extLst>
          </p:cNvPr>
          <p:cNvPicPr>
            <a:picLocks noChangeAspect="1"/>
          </p:cNvPicPr>
          <p:nvPr userDrawn="1"/>
        </p:nvPicPr>
        <p:blipFill>
          <a:blip r:embed="rId2"/>
          <a:srcRect/>
          <a:stretch/>
        </p:blipFill>
        <p:spPr>
          <a:xfrm>
            <a:off x="8898390" y="375326"/>
            <a:ext cx="2813893" cy="1026968"/>
          </a:xfrm>
          <a:prstGeom prst="rect">
            <a:avLst/>
          </a:prstGeom>
        </p:spPr>
      </p:pic>
    </p:spTree>
    <p:extLst>
      <p:ext uri="{BB962C8B-B14F-4D97-AF65-F5344CB8AC3E}">
        <p14:creationId xmlns:p14="http://schemas.microsoft.com/office/powerpoint/2010/main" val="39249751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Agenda 1">
    <p:spTree>
      <p:nvGrpSpPr>
        <p:cNvPr id="1" name=""/>
        <p:cNvGrpSpPr/>
        <p:nvPr/>
      </p:nvGrpSpPr>
      <p:grpSpPr>
        <a:xfrm>
          <a:off x="0" y="0"/>
          <a:ext cx="0" cy="0"/>
          <a:chOff x="0" y="0"/>
          <a:chExt cx="0" cy="0"/>
        </a:xfrm>
      </p:grpSpPr>
      <p:sp>
        <p:nvSpPr>
          <p:cNvPr id="21" name="Google Shape;57;p34">
            <a:extLst>
              <a:ext uri="{FF2B5EF4-FFF2-40B4-BE49-F238E27FC236}">
                <a16:creationId xmlns:a16="http://schemas.microsoft.com/office/drawing/2014/main" id="{362A495E-8C94-D96E-317E-F7D6233129E6}"/>
              </a:ext>
            </a:extLst>
          </p:cNvPr>
          <p:cNvSpPr txBox="1">
            <a:spLocks noGrp="1"/>
          </p:cNvSpPr>
          <p:nvPr>
            <p:ph type="title" hasCustomPrompt="1"/>
          </p:nvPr>
        </p:nvSpPr>
        <p:spPr>
          <a:xfrm>
            <a:off x="479425" y="368300"/>
            <a:ext cx="10440988" cy="46303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sp>
        <p:nvSpPr>
          <p:cNvPr id="28" name="Segnaposto numero diapositiva 27">
            <a:extLst>
              <a:ext uri="{FF2B5EF4-FFF2-40B4-BE49-F238E27FC236}">
                <a16:creationId xmlns:a16="http://schemas.microsoft.com/office/drawing/2014/main" id="{1B8799A1-26C7-3F16-DE5D-70C21601F707}"/>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dirty="0"/>
          </a:p>
        </p:txBody>
      </p:sp>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1227863" y="1350608"/>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479425" y="1301373"/>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1227863" y="1999181"/>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479425" y="1949946"/>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1227863" y="2646714"/>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479425" y="2597479"/>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1227863" y="3294247"/>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479425" y="3245012"/>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1227863" y="3941780"/>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479425" y="3892545"/>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1227863" y="4589313"/>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479425" y="4540078"/>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1227863" y="5236846"/>
            <a:ext cx="10484711"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479425" y="5187611"/>
            <a:ext cx="548865" cy="548865"/>
          </a:xfrm>
          <a:prstGeom prst="ellipse">
            <a:avLst/>
          </a:prstGeom>
          <a:gradFill flip="none" rotWithShape="1">
            <a:gsLst>
              <a:gs pos="0">
                <a:srgbClr val="009E62"/>
              </a:gs>
              <a:gs pos="20000">
                <a:srgbClr val="105273"/>
              </a:gs>
              <a:gs pos="90000">
                <a:srgbClr val="1792CA"/>
              </a:gs>
            </a:gsLst>
            <a:lin ang="18900000" scaled="1"/>
            <a:tileRect/>
          </a:gradFill>
          <a:ln>
            <a:noFill/>
          </a:ln>
        </p:spPr>
        <p:txBody>
          <a:bodyPr spcFirstLastPara="1" wrap="none" lIns="0" tIns="0" rIns="0" bIns="0" anchor="ctr" anchorCtr="0">
            <a:noAutofit/>
          </a:bodyPr>
          <a:lstStyle>
            <a:lvl1pPr algn="ctr">
              <a:defRPr sz="1100" b="1" i="0">
                <a:solidFill>
                  <a:schemeClr val="bg1"/>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pic>
        <p:nvPicPr>
          <p:cNvPr id="16" name="Google Shape;22;p59">
            <a:extLst>
              <a:ext uri="{FF2B5EF4-FFF2-40B4-BE49-F238E27FC236}">
                <a16:creationId xmlns:a16="http://schemas.microsoft.com/office/drawing/2014/main" id="{7E791E29-B99B-C7D5-451A-D6449DF2FCD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810331131"/>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Agenda 2">
    <p:spTree>
      <p:nvGrpSpPr>
        <p:cNvPr id="1" name=""/>
        <p:cNvGrpSpPr/>
        <p:nvPr/>
      </p:nvGrpSpPr>
      <p:grpSpPr>
        <a:xfrm>
          <a:off x="0" y="0"/>
          <a:ext cx="0" cy="0"/>
          <a:chOff x="0" y="0"/>
          <a:chExt cx="0" cy="0"/>
        </a:xfrm>
      </p:grpSpPr>
      <p:sp>
        <p:nvSpPr>
          <p:cNvPr id="2" name="Google Shape;118;p3">
            <a:extLst>
              <a:ext uri="{FF2B5EF4-FFF2-40B4-BE49-F238E27FC236}">
                <a16:creationId xmlns:a16="http://schemas.microsoft.com/office/drawing/2014/main" id="{66501677-A90E-376A-1046-D5300EC55259}"/>
              </a:ext>
            </a:extLst>
          </p:cNvPr>
          <p:cNvSpPr txBox="1">
            <a:spLocks noGrp="1"/>
          </p:cNvSpPr>
          <p:nvPr>
            <p:ph type="body" idx="1"/>
          </p:nvPr>
        </p:nvSpPr>
        <p:spPr>
          <a:xfrm>
            <a:off x="1244967" y="1350608"/>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3" name="Google Shape;119;p3">
            <a:extLst>
              <a:ext uri="{FF2B5EF4-FFF2-40B4-BE49-F238E27FC236}">
                <a16:creationId xmlns:a16="http://schemas.microsoft.com/office/drawing/2014/main" id="{DDF3C12E-7F5A-A11F-52E9-4F8A2F44E278}"/>
              </a:ext>
            </a:extLst>
          </p:cNvPr>
          <p:cNvSpPr>
            <a:spLocks noGrp="1"/>
          </p:cNvSpPr>
          <p:nvPr>
            <p:ph type="body" idx="2" hasCustomPrompt="1"/>
          </p:nvPr>
        </p:nvSpPr>
        <p:spPr>
          <a:xfrm>
            <a:off x="496528" y="1301373"/>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01</a:t>
            </a:r>
            <a:endParaRPr dirty="0"/>
          </a:p>
        </p:txBody>
      </p:sp>
      <p:sp>
        <p:nvSpPr>
          <p:cNvPr id="4" name="Google Shape;122;p3">
            <a:extLst>
              <a:ext uri="{FF2B5EF4-FFF2-40B4-BE49-F238E27FC236}">
                <a16:creationId xmlns:a16="http://schemas.microsoft.com/office/drawing/2014/main" id="{EF692C61-7DA0-7C6D-0E6A-99F20AE3FD30}"/>
              </a:ext>
            </a:extLst>
          </p:cNvPr>
          <p:cNvSpPr txBox="1">
            <a:spLocks noGrp="1"/>
          </p:cNvSpPr>
          <p:nvPr>
            <p:ph type="body" idx="3"/>
          </p:nvPr>
        </p:nvSpPr>
        <p:spPr>
          <a:xfrm>
            <a:off x="1244967" y="1999181"/>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5" name="Google Shape;123;p3">
            <a:extLst>
              <a:ext uri="{FF2B5EF4-FFF2-40B4-BE49-F238E27FC236}">
                <a16:creationId xmlns:a16="http://schemas.microsoft.com/office/drawing/2014/main" id="{42C21078-4A10-53A8-0376-D41AC916AF1F}"/>
              </a:ext>
            </a:extLst>
          </p:cNvPr>
          <p:cNvSpPr>
            <a:spLocks noGrp="1"/>
          </p:cNvSpPr>
          <p:nvPr>
            <p:ph type="body" idx="4" hasCustomPrompt="1"/>
          </p:nvPr>
        </p:nvSpPr>
        <p:spPr>
          <a:xfrm>
            <a:off x="496528" y="1949946"/>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02</a:t>
            </a:r>
            <a:endParaRPr dirty="0"/>
          </a:p>
        </p:txBody>
      </p:sp>
      <p:sp>
        <p:nvSpPr>
          <p:cNvPr id="6" name="Google Shape;124;p3">
            <a:extLst>
              <a:ext uri="{FF2B5EF4-FFF2-40B4-BE49-F238E27FC236}">
                <a16:creationId xmlns:a16="http://schemas.microsoft.com/office/drawing/2014/main" id="{703ED10D-C2BC-12B5-9F70-9975D8FB5E78}"/>
              </a:ext>
            </a:extLst>
          </p:cNvPr>
          <p:cNvSpPr txBox="1">
            <a:spLocks noGrp="1"/>
          </p:cNvSpPr>
          <p:nvPr>
            <p:ph type="body" idx="5"/>
          </p:nvPr>
        </p:nvSpPr>
        <p:spPr>
          <a:xfrm>
            <a:off x="1244967" y="2646714"/>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7" name="Google Shape;125;p3">
            <a:extLst>
              <a:ext uri="{FF2B5EF4-FFF2-40B4-BE49-F238E27FC236}">
                <a16:creationId xmlns:a16="http://schemas.microsoft.com/office/drawing/2014/main" id="{55E6421A-B740-05A5-DA6A-582CF3085A47}"/>
              </a:ext>
            </a:extLst>
          </p:cNvPr>
          <p:cNvSpPr>
            <a:spLocks noGrp="1"/>
          </p:cNvSpPr>
          <p:nvPr>
            <p:ph type="body" idx="6" hasCustomPrompt="1"/>
          </p:nvPr>
        </p:nvSpPr>
        <p:spPr>
          <a:xfrm>
            <a:off x="496528" y="2597479"/>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03</a:t>
            </a:r>
            <a:endParaRPr dirty="0"/>
          </a:p>
        </p:txBody>
      </p:sp>
      <p:sp>
        <p:nvSpPr>
          <p:cNvPr id="8" name="Google Shape;126;p3">
            <a:extLst>
              <a:ext uri="{FF2B5EF4-FFF2-40B4-BE49-F238E27FC236}">
                <a16:creationId xmlns:a16="http://schemas.microsoft.com/office/drawing/2014/main" id="{3A5E6FE8-8652-BBAA-D5DE-C2DF481B0A4D}"/>
              </a:ext>
            </a:extLst>
          </p:cNvPr>
          <p:cNvSpPr txBox="1">
            <a:spLocks noGrp="1"/>
          </p:cNvSpPr>
          <p:nvPr>
            <p:ph type="body" idx="7"/>
          </p:nvPr>
        </p:nvSpPr>
        <p:spPr>
          <a:xfrm>
            <a:off x="1244967" y="3294247"/>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9" name="Google Shape;127;p3">
            <a:extLst>
              <a:ext uri="{FF2B5EF4-FFF2-40B4-BE49-F238E27FC236}">
                <a16:creationId xmlns:a16="http://schemas.microsoft.com/office/drawing/2014/main" id="{642CD618-5D17-1029-043A-6755A0BC4E7C}"/>
              </a:ext>
            </a:extLst>
          </p:cNvPr>
          <p:cNvSpPr>
            <a:spLocks noGrp="1"/>
          </p:cNvSpPr>
          <p:nvPr>
            <p:ph type="body" idx="8" hasCustomPrompt="1"/>
          </p:nvPr>
        </p:nvSpPr>
        <p:spPr>
          <a:xfrm>
            <a:off x="496528" y="3245012"/>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04</a:t>
            </a:r>
            <a:endParaRPr dirty="0"/>
          </a:p>
        </p:txBody>
      </p:sp>
      <p:sp>
        <p:nvSpPr>
          <p:cNvPr id="10" name="Google Shape;128;p3">
            <a:extLst>
              <a:ext uri="{FF2B5EF4-FFF2-40B4-BE49-F238E27FC236}">
                <a16:creationId xmlns:a16="http://schemas.microsoft.com/office/drawing/2014/main" id="{0F170101-F1E9-4AA5-5B25-B3B79E592CD6}"/>
              </a:ext>
            </a:extLst>
          </p:cNvPr>
          <p:cNvSpPr txBox="1">
            <a:spLocks noGrp="1"/>
          </p:cNvSpPr>
          <p:nvPr>
            <p:ph type="body" idx="9"/>
          </p:nvPr>
        </p:nvSpPr>
        <p:spPr>
          <a:xfrm>
            <a:off x="1244967" y="3941780"/>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1" name="Google Shape;129;p3">
            <a:extLst>
              <a:ext uri="{FF2B5EF4-FFF2-40B4-BE49-F238E27FC236}">
                <a16:creationId xmlns:a16="http://schemas.microsoft.com/office/drawing/2014/main" id="{6EF0AC14-4070-9504-3AFF-320C1E4ED18C}"/>
              </a:ext>
            </a:extLst>
          </p:cNvPr>
          <p:cNvSpPr>
            <a:spLocks noGrp="1"/>
          </p:cNvSpPr>
          <p:nvPr>
            <p:ph type="body" idx="13" hasCustomPrompt="1"/>
          </p:nvPr>
        </p:nvSpPr>
        <p:spPr>
          <a:xfrm>
            <a:off x="496528" y="3892545"/>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05</a:t>
            </a:r>
            <a:endParaRPr dirty="0"/>
          </a:p>
        </p:txBody>
      </p:sp>
      <p:sp>
        <p:nvSpPr>
          <p:cNvPr id="12" name="Google Shape;130;p3">
            <a:extLst>
              <a:ext uri="{FF2B5EF4-FFF2-40B4-BE49-F238E27FC236}">
                <a16:creationId xmlns:a16="http://schemas.microsoft.com/office/drawing/2014/main" id="{8D7C0301-9FA6-3835-B266-DD4EBD739ECF}"/>
              </a:ext>
            </a:extLst>
          </p:cNvPr>
          <p:cNvSpPr txBox="1">
            <a:spLocks noGrp="1"/>
          </p:cNvSpPr>
          <p:nvPr>
            <p:ph type="body" idx="14"/>
          </p:nvPr>
        </p:nvSpPr>
        <p:spPr>
          <a:xfrm>
            <a:off x="1244967" y="4589313"/>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3" name="Google Shape;131;p3">
            <a:extLst>
              <a:ext uri="{FF2B5EF4-FFF2-40B4-BE49-F238E27FC236}">
                <a16:creationId xmlns:a16="http://schemas.microsoft.com/office/drawing/2014/main" id="{86721896-EA13-3F4E-97E7-B5FD55354644}"/>
              </a:ext>
            </a:extLst>
          </p:cNvPr>
          <p:cNvSpPr>
            <a:spLocks noGrp="1"/>
          </p:cNvSpPr>
          <p:nvPr>
            <p:ph type="body" idx="15" hasCustomPrompt="1"/>
          </p:nvPr>
        </p:nvSpPr>
        <p:spPr>
          <a:xfrm>
            <a:off x="496528" y="4540078"/>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06</a:t>
            </a:r>
            <a:endParaRPr dirty="0"/>
          </a:p>
        </p:txBody>
      </p:sp>
      <p:sp>
        <p:nvSpPr>
          <p:cNvPr id="14" name="Google Shape;132;p3">
            <a:extLst>
              <a:ext uri="{FF2B5EF4-FFF2-40B4-BE49-F238E27FC236}">
                <a16:creationId xmlns:a16="http://schemas.microsoft.com/office/drawing/2014/main" id="{417666E6-5338-35D5-4338-563207302BDF}"/>
              </a:ext>
            </a:extLst>
          </p:cNvPr>
          <p:cNvSpPr txBox="1">
            <a:spLocks noGrp="1"/>
          </p:cNvSpPr>
          <p:nvPr>
            <p:ph type="body" idx="16"/>
          </p:nvPr>
        </p:nvSpPr>
        <p:spPr>
          <a:xfrm>
            <a:off x="1244967" y="5236846"/>
            <a:ext cx="10467608" cy="450395"/>
          </a:xfrm>
          <a:prstGeom prst="rect">
            <a:avLst/>
          </a:prstGeom>
          <a:noFill/>
          <a:ln>
            <a:noFill/>
          </a:ln>
        </p:spPr>
        <p:txBody>
          <a:bodyPr spcFirstLastPara="1" wrap="square" lIns="0" tIns="0" rIns="0" bIns="0" anchor="ctr" anchorCtr="0">
            <a:noAutofit/>
          </a:bodyPr>
          <a:lstStyle>
            <a:lvl1pPr marL="0" indent="0">
              <a:buNone/>
              <a:defRPr sz="1600" b="0" i="0">
                <a:solidFill>
                  <a:schemeClr val="accent3"/>
                </a:solidFill>
                <a:latin typeface="Montserrat" pitchFamily="2" charset="77"/>
              </a:defRPr>
            </a:lvl1pPr>
          </a:lstStyle>
          <a:p>
            <a:pPr marL="228600" lvl="0" indent="-228600" algn="l" rtl="0">
              <a:lnSpc>
                <a:spcPct val="90000"/>
              </a:lnSpc>
              <a:spcBef>
                <a:spcPts val="0"/>
              </a:spcBef>
              <a:spcAft>
                <a:spcPts val="0"/>
              </a:spcAft>
              <a:buClr>
                <a:schemeClr val="dk1"/>
              </a:buClr>
              <a:buSzPts val="1600"/>
            </a:pPr>
            <a:r>
              <a:rPr lang="it-IT"/>
              <a:t>Fare clic per modificare gli stili del testo dello schema</a:t>
            </a:r>
          </a:p>
        </p:txBody>
      </p:sp>
      <p:sp>
        <p:nvSpPr>
          <p:cNvPr id="15" name="Google Shape;133;p3">
            <a:extLst>
              <a:ext uri="{FF2B5EF4-FFF2-40B4-BE49-F238E27FC236}">
                <a16:creationId xmlns:a16="http://schemas.microsoft.com/office/drawing/2014/main" id="{78F0F427-0032-3544-5575-C6EE7AEFE3C5}"/>
              </a:ext>
            </a:extLst>
          </p:cNvPr>
          <p:cNvSpPr>
            <a:spLocks noGrp="1"/>
          </p:cNvSpPr>
          <p:nvPr>
            <p:ph type="body" idx="17" hasCustomPrompt="1"/>
          </p:nvPr>
        </p:nvSpPr>
        <p:spPr>
          <a:xfrm>
            <a:off x="496528" y="5187611"/>
            <a:ext cx="548865" cy="548865"/>
          </a:xfrm>
          <a:prstGeom prst="ellipse">
            <a:avLst/>
          </a:prstGeom>
          <a:noFill/>
          <a:ln w="12700">
            <a:solidFill>
              <a:srgbClr val="0C6C90"/>
            </a:solidFill>
          </a:ln>
        </p:spPr>
        <p:txBody>
          <a:bodyPr spcFirstLastPara="1" wrap="none" lIns="0" tIns="0" rIns="0" bIns="0" anchor="ctr" anchorCtr="0">
            <a:noAutofit/>
          </a:bodyPr>
          <a:lstStyle>
            <a:lvl1pPr algn="ctr">
              <a:defRPr sz="1100" b="1" i="0">
                <a:solidFill>
                  <a:srgbClr val="0C6C90"/>
                </a:solidFill>
                <a:latin typeface="Montserrat SemiBold" pitchFamily="2" charset="77"/>
              </a:defRPr>
            </a:lvl1pPr>
          </a:lstStyle>
          <a:p>
            <a:pPr marL="0" lvl="0" indent="0" algn="ctr" rtl="0">
              <a:lnSpc>
                <a:spcPct val="90000"/>
              </a:lnSpc>
              <a:spcBef>
                <a:spcPts val="0"/>
              </a:spcBef>
              <a:spcAft>
                <a:spcPts val="0"/>
              </a:spcAft>
              <a:buClr>
                <a:schemeClr val="lt1"/>
              </a:buClr>
              <a:buSzPts val="1400"/>
              <a:buNone/>
            </a:pPr>
            <a:r>
              <a:rPr lang="it-IT" dirty="0"/>
              <a:t>07</a:t>
            </a:r>
            <a:endParaRPr dirty="0"/>
          </a:p>
        </p:txBody>
      </p:sp>
      <p:sp>
        <p:nvSpPr>
          <p:cNvPr id="16" name="Segnaposto numero diapositiva 27">
            <a:extLst>
              <a:ext uri="{FF2B5EF4-FFF2-40B4-BE49-F238E27FC236}">
                <a16:creationId xmlns:a16="http://schemas.microsoft.com/office/drawing/2014/main" id="{9470B9F8-B465-992B-3BDB-028A68625B96}"/>
              </a:ext>
            </a:extLst>
          </p:cNvPr>
          <p:cNvSpPr>
            <a:spLocks noGrp="1"/>
          </p:cNvSpPr>
          <p:nvPr>
            <p:ph type="sldNum" sz="quarter" idx="10"/>
          </p:nvPr>
        </p:nvSpPr>
        <p:spPr>
          <a:xfrm>
            <a:off x="479425" y="6381750"/>
            <a:ext cx="2743200" cy="365125"/>
          </a:xfrm>
          <a:prstGeom prst="rect">
            <a:avLst/>
          </a:prstGeom>
        </p:spPr>
        <p:txBody>
          <a:bodyPr lIns="0" tIns="0" rIns="0" bIns="0"/>
          <a:lstStyle>
            <a:lvl1pPr>
              <a:defRPr sz="1200">
                <a:solidFill>
                  <a:schemeClr val="tx1">
                    <a:lumMod val="90000"/>
                    <a:lumOff val="10000"/>
                  </a:schemeClr>
                </a:solidFill>
              </a:defRPr>
            </a:lvl1pPr>
          </a:lstStyle>
          <a:p>
            <a:fld id="{DBB407B1-F227-FC44-8239-9F50C0785540}" type="slidenum">
              <a:rPr lang="it-IT" smtClean="0"/>
              <a:pPr/>
              <a:t>‹N›</a:t>
            </a:fld>
            <a:endParaRPr lang="it-IT"/>
          </a:p>
        </p:txBody>
      </p:sp>
      <p:sp>
        <p:nvSpPr>
          <p:cNvPr id="17" name="Google Shape;57;p34">
            <a:extLst>
              <a:ext uri="{FF2B5EF4-FFF2-40B4-BE49-F238E27FC236}">
                <a16:creationId xmlns:a16="http://schemas.microsoft.com/office/drawing/2014/main" id="{BFAA23F8-9147-9837-D00F-BCEA11B78F43}"/>
              </a:ext>
            </a:extLst>
          </p:cNvPr>
          <p:cNvSpPr txBox="1">
            <a:spLocks noGrp="1"/>
          </p:cNvSpPr>
          <p:nvPr>
            <p:ph type="title" hasCustomPrompt="1"/>
          </p:nvPr>
        </p:nvSpPr>
        <p:spPr>
          <a:xfrm>
            <a:off x="479425" y="368300"/>
            <a:ext cx="10440988" cy="46303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rgbClr val="0C6C90"/>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Indice/Agenda</a:t>
            </a:r>
            <a:endParaRPr dirty="0"/>
          </a:p>
        </p:txBody>
      </p:sp>
      <p:pic>
        <p:nvPicPr>
          <p:cNvPr id="20" name="Google Shape;22;p59">
            <a:extLst>
              <a:ext uri="{FF2B5EF4-FFF2-40B4-BE49-F238E27FC236}">
                <a16:creationId xmlns:a16="http://schemas.microsoft.com/office/drawing/2014/main" id="{9D336A5B-3FCE-B7FC-E710-2EB262A6C4F0}"/>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451020758"/>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Paragrafo bianco">
    <p:spTree>
      <p:nvGrpSpPr>
        <p:cNvPr id="1" name=""/>
        <p:cNvGrpSpPr/>
        <p:nvPr/>
      </p:nvGrpSpPr>
      <p:grpSpPr>
        <a:xfrm>
          <a:off x="0" y="0"/>
          <a:ext cx="0" cy="0"/>
          <a:chOff x="0" y="0"/>
          <a:chExt cx="0" cy="0"/>
        </a:xfrm>
      </p:grpSpPr>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479425" y="3429000"/>
            <a:ext cx="11233150" cy="1129526"/>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chemeClr val="lt1"/>
              </a:buClr>
              <a:buSzPts val="3600"/>
              <a:buFont typeface="Arial"/>
              <a:buNone/>
              <a:defRPr sz="2800" b="0" i="0" u="none" strike="noStrike" cap="none">
                <a:solidFill>
                  <a:srgbClr val="0C6C90"/>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479425" y="3189886"/>
            <a:ext cx="1124109" cy="0"/>
          </a:xfrm>
          <a:prstGeom prst="straightConnector1">
            <a:avLst/>
          </a:prstGeom>
          <a:noFill/>
          <a:ln w="28575" cap="flat" cmpd="sng">
            <a:solidFill>
              <a:srgbClr val="0C6C90"/>
            </a:solidFill>
            <a:prstDash val="solid"/>
            <a:miter lim="800000"/>
            <a:headEnd type="none" w="sm" len="sm"/>
            <a:tailEnd type="none" w="sm" len="sm"/>
          </a:ln>
        </p:spPr>
      </p:cxnSp>
      <p:sp>
        <p:nvSpPr>
          <p:cNvPr id="3" name="Segnaposto numero diapositiva 27">
            <a:extLst>
              <a:ext uri="{FF2B5EF4-FFF2-40B4-BE49-F238E27FC236}">
                <a16:creationId xmlns:a16="http://schemas.microsoft.com/office/drawing/2014/main" id="{6C73F78E-B61E-E70B-AB98-0E7E10998C8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4" name="Google Shape;96;p1">
            <a:extLst>
              <a:ext uri="{FF2B5EF4-FFF2-40B4-BE49-F238E27FC236}">
                <a16:creationId xmlns:a16="http://schemas.microsoft.com/office/drawing/2014/main" id="{5FDD915D-BBB1-3A78-171F-DCA3457580C7}"/>
              </a:ext>
            </a:extLst>
          </p:cNvPr>
          <p:cNvSpPr txBox="1">
            <a:spLocks noGrp="1"/>
          </p:cNvSpPr>
          <p:nvPr>
            <p:ph type="body" idx="11" hasCustomPrompt="1"/>
          </p:nvPr>
        </p:nvSpPr>
        <p:spPr>
          <a:xfrm>
            <a:off x="479425" y="1775017"/>
            <a:ext cx="11233151" cy="1260368"/>
          </a:xfrm>
          <a:prstGeom prst="rect">
            <a:avLst/>
          </a:prstGeom>
          <a:noFill/>
          <a:ln>
            <a:noFill/>
          </a:ln>
        </p:spPr>
        <p:txBody>
          <a:bodyPr spcFirstLastPara="1" wrap="square" lIns="0" tIns="0" rIns="0" bIns="0" anchor="b" anchorCtr="0">
            <a:noAutofit/>
          </a:bodyPr>
          <a:lstStyle>
            <a:lvl1pPr>
              <a:defRPr sz="3600" b="1" i="0">
                <a:solidFill>
                  <a:schemeClr val="accent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pic>
        <p:nvPicPr>
          <p:cNvPr id="2" name="Google Shape;22;p59">
            <a:extLst>
              <a:ext uri="{FF2B5EF4-FFF2-40B4-BE49-F238E27FC236}">
                <a16:creationId xmlns:a16="http://schemas.microsoft.com/office/drawing/2014/main" id="{219B1296-08CE-6034-2CC7-393140E245A8}"/>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800455650"/>
      </p:ext>
    </p:extLst>
  </p:cSld>
  <p:clrMapOvr>
    <a:masterClrMapping/>
  </p:clrMapOvr>
  <p:extLst>
    <p:ext uri="{DCECCB84-F9BA-43D5-87BE-67443E8EF086}">
      <p15:sldGuideLst xmlns:p15="http://schemas.microsoft.com/office/powerpoint/2012/main">
        <p15:guide id="1" orient="horz" pos="191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Paragrafo blu">
    <p:spTree>
      <p:nvGrpSpPr>
        <p:cNvPr id="1" name=""/>
        <p:cNvGrpSpPr/>
        <p:nvPr/>
      </p:nvGrpSpPr>
      <p:grpSpPr>
        <a:xfrm>
          <a:off x="0" y="0"/>
          <a:ext cx="0" cy="0"/>
          <a:chOff x="0" y="0"/>
          <a:chExt cx="0" cy="0"/>
        </a:xfrm>
      </p:grpSpPr>
      <p:sp>
        <p:nvSpPr>
          <p:cNvPr id="10" name="Google Shape;49;p33">
            <a:extLst>
              <a:ext uri="{FF2B5EF4-FFF2-40B4-BE49-F238E27FC236}">
                <a16:creationId xmlns:a16="http://schemas.microsoft.com/office/drawing/2014/main" id="{087FAE87-56F4-FE44-484F-F7AFD7F84689}"/>
              </a:ext>
            </a:extLst>
          </p:cNvPr>
          <p:cNvSpPr txBox="1">
            <a:spLocks noGrp="1"/>
          </p:cNvSpPr>
          <p:nvPr>
            <p:ph type="body" idx="1"/>
          </p:nvPr>
        </p:nvSpPr>
        <p:spPr>
          <a:xfrm>
            <a:off x="479425" y="3429000"/>
            <a:ext cx="11233150" cy="1129526"/>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chemeClr val="lt1"/>
              </a:buClr>
              <a:buSzPts val="3600"/>
              <a:buFont typeface="Arial"/>
              <a:buNone/>
              <a:defRPr sz="2800" b="0" i="0" u="none" strike="noStrike" cap="none">
                <a:solidFill>
                  <a:schemeClr val="bg1"/>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cxnSp>
        <p:nvCxnSpPr>
          <p:cNvPr id="12" name="Google Shape;51;p33">
            <a:extLst>
              <a:ext uri="{FF2B5EF4-FFF2-40B4-BE49-F238E27FC236}">
                <a16:creationId xmlns:a16="http://schemas.microsoft.com/office/drawing/2014/main" id="{335C8CCA-8516-68B8-8941-D41F083676E4}"/>
              </a:ext>
            </a:extLst>
          </p:cNvPr>
          <p:cNvCxnSpPr/>
          <p:nvPr userDrawn="1"/>
        </p:nvCxnSpPr>
        <p:spPr>
          <a:xfrm>
            <a:off x="479425" y="3189886"/>
            <a:ext cx="1124109" cy="0"/>
          </a:xfrm>
          <a:prstGeom prst="straightConnector1">
            <a:avLst/>
          </a:prstGeom>
          <a:noFill/>
          <a:ln w="28575" cap="flat" cmpd="sng">
            <a:solidFill>
              <a:schemeClr val="bg1"/>
            </a:solidFill>
            <a:prstDash val="solid"/>
            <a:miter lim="800000"/>
            <a:headEnd type="none" w="sm" len="sm"/>
            <a:tailEnd type="none" w="sm" len="sm"/>
          </a:ln>
        </p:spPr>
      </p:cxnSp>
      <p:sp>
        <p:nvSpPr>
          <p:cNvPr id="3" name="Segnaposto numero diapositiva 27">
            <a:extLst>
              <a:ext uri="{FF2B5EF4-FFF2-40B4-BE49-F238E27FC236}">
                <a16:creationId xmlns:a16="http://schemas.microsoft.com/office/drawing/2014/main" id="{6C73F78E-B61E-E70B-AB98-0E7E10998C8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bg1"/>
                </a:solidFill>
              </a:defRPr>
            </a:lvl1pPr>
          </a:lstStyle>
          <a:p>
            <a:fld id="{DBB407B1-F227-FC44-8239-9F50C0785540}" type="slidenum">
              <a:rPr lang="it-IT" smtClean="0"/>
              <a:pPr/>
              <a:t>‹N›</a:t>
            </a:fld>
            <a:endParaRPr lang="it-IT" dirty="0"/>
          </a:p>
        </p:txBody>
      </p:sp>
      <p:sp>
        <p:nvSpPr>
          <p:cNvPr id="4" name="Google Shape;96;p1">
            <a:extLst>
              <a:ext uri="{FF2B5EF4-FFF2-40B4-BE49-F238E27FC236}">
                <a16:creationId xmlns:a16="http://schemas.microsoft.com/office/drawing/2014/main" id="{5FDD915D-BBB1-3A78-171F-DCA3457580C7}"/>
              </a:ext>
            </a:extLst>
          </p:cNvPr>
          <p:cNvSpPr txBox="1">
            <a:spLocks noGrp="1"/>
          </p:cNvSpPr>
          <p:nvPr>
            <p:ph type="body" idx="11" hasCustomPrompt="1"/>
          </p:nvPr>
        </p:nvSpPr>
        <p:spPr>
          <a:xfrm>
            <a:off x="479425" y="1775017"/>
            <a:ext cx="11233151" cy="1260368"/>
          </a:xfrm>
          <a:prstGeom prst="rect">
            <a:avLst/>
          </a:prstGeom>
          <a:noFill/>
          <a:ln>
            <a:noFill/>
          </a:ln>
        </p:spPr>
        <p:txBody>
          <a:bodyPr spcFirstLastPara="1" wrap="square" lIns="0" tIns="0" rIns="0" bIns="0" anchor="b" anchorCtr="0">
            <a:noAutofit/>
          </a:bodyPr>
          <a:lstStyle>
            <a:lvl1pPr>
              <a:defRPr sz="3600" b="1" i="0">
                <a:solidFill>
                  <a:schemeClr val="bg1"/>
                </a:solidFill>
                <a:latin typeface="Montserrat SemiBold" pitchFamily="2" charset="77"/>
              </a:defRPr>
            </a:lvl1pPr>
          </a:lstStyle>
          <a:p>
            <a:pPr marL="0" lvl="0" indent="0" algn="l" rtl="0">
              <a:lnSpc>
                <a:spcPct val="90000"/>
              </a:lnSpc>
              <a:spcBef>
                <a:spcPts val="0"/>
              </a:spcBef>
              <a:spcAft>
                <a:spcPts val="0"/>
              </a:spcAft>
              <a:buClr>
                <a:schemeClr val="lt1"/>
              </a:buClr>
              <a:buSzPts val="4000"/>
              <a:buNone/>
            </a:pPr>
            <a:r>
              <a:rPr lang="it-IT" dirty="0"/>
              <a:t>Montserrat </a:t>
            </a:r>
            <a:r>
              <a:rPr lang="it-IT" dirty="0" err="1"/>
              <a:t>SemiBold</a:t>
            </a:r>
            <a:r>
              <a:rPr lang="it-IT" dirty="0"/>
              <a:t>, corpo 36</a:t>
            </a:r>
            <a:endParaRPr dirty="0"/>
          </a:p>
        </p:txBody>
      </p:sp>
      <p:pic>
        <p:nvPicPr>
          <p:cNvPr id="2" name="Google Shape;22;p59">
            <a:extLst>
              <a:ext uri="{FF2B5EF4-FFF2-40B4-BE49-F238E27FC236}">
                <a16:creationId xmlns:a16="http://schemas.microsoft.com/office/drawing/2014/main" id="{FE2BE1C7-A9FC-15CA-C4A9-A2645587329E}"/>
              </a:ext>
            </a:extLst>
          </p:cNvPr>
          <p:cNvPicPr preferRelativeResize="0"/>
          <p:nvPr userDrawn="1"/>
        </p:nvPicPr>
        <p:blipFill>
          <a:blip r:embed="rId2"/>
          <a:srcRect/>
          <a:stretch/>
        </p:blipFill>
        <p:spPr>
          <a:xfrm>
            <a:off x="11004562" y="289166"/>
            <a:ext cx="757036" cy="607648"/>
          </a:xfrm>
          <a:prstGeom prst="rect">
            <a:avLst/>
          </a:prstGeom>
          <a:noFill/>
          <a:ln>
            <a:noFill/>
          </a:ln>
        </p:spPr>
      </p:pic>
    </p:spTree>
    <p:extLst>
      <p:ext uri="{BB962C8B-B14F-4D97-AF65-F5344CB8AC3E}">
        <p14:creationId xmlns:p14="http://schemas.microsoft.com/office/powerpoint/2010/main" val="2012685958"/>
      </p:ext>
    </p:extLst>
  </p:cSld>
  <p:clrMapOvr>
    <a:masterClrMapping/>
  </p:clrMapOvr>
  <p:extLst>
    <p:ext uri="{DCECCB84-F9BA-43D5-87BE-67443E8EF086}">
      <p15:sldGuideLst xmlns:p15="http://schemas.microsoft.com/office/powerpoint/2012/main">
        <p15:guide id="1" orient="horz" pos="191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itolo 1r ">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DFC78978-6E21-D5DC-739E-C63E47B6D639}"/>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623214745"/>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itolo 2r ">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9C7A3975-A5AB-EC76-5343-1B5C95E5CCEA}"/>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538116786"/>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23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olo 1r + sottotitol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920059"/>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C48939D6-67F8-4610-6E7A-E27A1395D7F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790904866"/>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olo 2r + sottotitol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1301467"/>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C837C453-2CF5-DDA9-FC62-E1EA1645931B}"/>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4054096946"/>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23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olo 1r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268413"/>
            <a:ext cx="11233150" cy="4897437"/>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0CEC95FF-8E04-DBED-4860-07CFD35F87A6}"/>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653895798"/>
      </p:ext>
    </p:extLst>
  </p:cSld>
  <p:clrMapOvr>
    <a:masterClrMapping/>
  </p:clrMapOvr>
  <p:extLst>
    <p:ext uri="{DCECCB84-F9BA-43D5-87BE-67443E8EF086}">
      <p15:sldGuideLst xmlns:p15="http://schemas.microsoft.com/office/powerpoint/2012/main">
        <p15:guide id="1" orient="horz" pos="3317">
          <p15:clr>
            <a:srgbClr val="FBAE40"/>
          </p15:clr>
        </p15:guide>
        <p15:guide id="2" orient="horz" pos="799">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olo 2r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665288"/>
            <a:ext cx="11233150" cy="4500562"/>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3" name="Google Shape;22;p59">
            <a:extLst>
              <a:ext uri="{FF2B5EF4-FFF2-40B4-BE49-F238E27FC236}">
                <a16:creationId xmlns:a16="http://schemas.microsoft.com/office/drawing/2014/main" id="{4F90BB7E-EE21-2920-8F12-59BB468B606E}"/>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608950126"/>
      </p:ext>
    </p:extLst>
  </p:cSld>
  <p:clrMapOvr>
    <a:masterClrMapping/>
  </p:clrMapOvr>
  <p:extLst>
    <p:ext uri="{DCECCB84-F9BA-43D5-87BE-67443E8EF086}">
      <p15:sldGuideLst xmlns:p15="http://schemas.microsoft.com/office/powerpoint/2012/main">
        <p15:guide id="1" orient="horz" pos="300">
          <p15:clr>
            <a:srgbClr val="FBAE40"/>
          </p15:clr>
        </p15:guide>
        <p15:guide id="3" orient="horz" pos="1049">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olo 1r + sottotitolo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568627"/>
            <a:ext cx="11233150" cy="4597223"/>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920059"/>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13812D82-D3B9-1CA2-E0BF-279766A2B927}"/>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410828332"/>
      </p:ext>
    </p:extLst>
  </p:cSld>
  <p:clrMapOvr>
    <a:masterClrMapping/>
  </p:clrMapOvr>
  <p:extLst>
    <p:ext uri="{DCECCB84-F9BA-43D5-87BE-67443E8EF086}">
      <p15:sldGuideLst xmlns:p15="http://schemas.microsoft.com/office/powerpoint/2012/main">
        <p15:guide id="1" orient="horz" pos="3317">
          <p15:clr>
            <a:srgbClr val="FBAE40"/>
          </p15:clr>
        </p15:guide>
        <p15:guide id="2" orient="horz" pos="981">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olo 2r + sottotitolo + testo">
    <p:spTree>
      <p:nvGrpSpPr>
        <p:cNvPr id="1" name=""/>
        <p:cNvGrpSpPr/>
        <p:nvPr/>
      </p:nvGrpSpPr>
      <p:grpSpPr>
        <a:xfrm>
          <a:off x="0" y="0"/>
          <a:ext cx="0" cy="0"/>
          <a:chOff x="0" y="0"/>
          <a:chExt cx="0" cy="0"/>
        </a:xfrm>
      </p:grpSpPr>
      <p:sp>
        <p:nvSpPr>
          <p:cNvPr id="23" name="Google Shape;55;p34">
            <a:extLst>
              <a:ext uri="{FF2B5EF4-FFF2-40B4-BE49-F238E27FC236}">
                <a16:creationId xmlns:a16="http://schemas.microsoft.com/office/drawing/2014/main" id="{547D1194-C557-21F9-6784-2959D3792C11}"/>
              </a:ext>
            </a:extLst>
          </p:cNvPr>
          <p:cNvSpPr txBox="1">
            <a:spLocks noGrp="1"/>
          </p:cNvSpPr>
          <p:nvPr>
            <p:ph type="body" idx="1"/>
          </p:nvPr>
        </p:nvSpPr>
        <p:spPr>
          <a:xfrm>
            <a:off x="479424" y="1950036"/>
            <a:ext cx="11233150" cy="4215814"/>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it-IT"/>
              <a:t>Fare clic per modificare gli stili del testo dello schema</a:t>
            </a:r>
          </a:p>
        </p:txBody>
      </p:sp>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844444"/>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lungo che scorre su due righe</a:t>
            </a:r>
            <a:br>
              <a:rPr lang="it-IT" dirty="0"/>
            </a:br>
            <a:r>
              <a:rPr lang="it-IT" dirty="0"/>
              <a:t>Montserrat </a:t>
            </a:r>
            <a:r>
              <a:rPr lang="it-IT" dirty="0" err="1"/>
              <a:t>SemiBold</a:t>
            </a:r>
            <a:r>
              <a:rPr lang="it-IT" dirty="0"/>
              <a:t>, corpo 28</a:t>
            </a:r>
            <a:endParaRPr dirty="0"/>
          </a:p>
        </p:txBody>
      </p:sp>
      <p:sp>
        <p:nvSpPr>
          <p:cNvPr id="3" name="Google Shape;58;p34">
            <a:extLst>
              <a:ext uri="{FF2B5EF4-FFF2-40B4-BE49-F238E27FC236}">
                <a16:creationId xmlns:a16="http://schemas.microsoft.com/office/drawing/2014/main" id="{A98D3E4C-69E4-66B2-0971-0B07D4A38262}"/>
              </a:ext>
            </a:extLst>
          </p:cNvPr>
          <p:cNvSpPr txBox="1">
            <a:spLocks noGrp="1"/>
          </p:cNvSpPr>
          <p:nvPr>
            <p:ph type="body" idx="2" hasCustomPrompt="1"/>
          </p:nvPr>
        </p:nvSpPr>
        <p:spPr>
          <a:xfrm>
            <a:off x="479424" y="1301467"/>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6" name="Google Shape;22;p59">
            <a:extLst>
              <a:ext uri="{FF2B5EF4-FFF2-40B4-BE49-F238E27FC236}">
                <a16:creationId xmlns:a16="http://schemas.microsoft.com/office/drawing/2014/main" id="{DEC90E98-2627-F408-3746-92CB9B4110BB}"/>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978624267"/>
      </p:ext>
    </p:extLst>
  </p:cSld>
  <p:clrMapOvr>
    <a:masterClrMapping/>
  </p:clrMapOvr>
  <p:extLst>
    <p:ext uri="{DCECCB84-F9BA-43D5-87BE-67443E8EF086}">
      <p15:sldGuideLst xmlns:p15="http://schemas.microsoft.com/office/powerpoint/2012/main">
        <p15:guide id="1" orient="horz" pos="300">
          <p15:clr>
            <a:srgbClr val="FBAE40"/>
          </p15:clr>
        </p15:guide>
        <p15:guide id="3" orient="horz" pos="123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2 box testo + didascalia">
    <p:spTree>
      <p:nvGrpSpPr>
        <p:cNvPr id="1" name=""/>
        <p:cNvGrpSpPr/>
        <p:nvPr/>
      </p:nvGrpSpPr>
      <p:grpSpPr>
        <a:xfrm>
          <a:off x="0" y="0"/>
          <a:ext cx="0" cy="0"/>
          <a:chOff x="0" y="0"/>
          <a:chExt cx="0" cy="0"/>
        </a:xfrm>
      </p:grpSpPr>
      <p:sp>
        <p:nvSpPr>
          <p:cNvPr id="4" name="Google Shape;201;p11">
            <a:extLst>
              <a:ext uri="{FF2B5EF4-FFF2-40B4-BE49-F238E27FC236}">
                <a16:creationId xmlns:a16="http://schemas.microsoft.com/office/drawing/2014/main" id="{5C08D4E0-1AD9-0570-1A9E-3DBCF0980EFC}"/>
              </a:ext>
            </a:extLst>
          </p:cNvPr>
          <p:cNvSpPr txBox="1">
            <a:spLocks noGrp="1"/>
          </p:cNvSpPr>
          <p:nvPr>
            <p:ph type="body" idx="11" hasCustomPrompt="1"/>
          </p:nvPr>
        </p:nvSpPr>
        <p:spPr>
          <a:xfrm>
            <a:off x="490080"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lvl="0" indent="0" algn="l" rtl="0">
              <a:lnSpc>
                <a:spcPct val="90000"/>
              </a:lnSpc>
              <a:spcBef>
                <a:spcPts val="0"/>
              </a:spcBef>
              <a:spcAft>
                <a:spcPts val="0"/>
              </a:spcAft>
              <a:buClr>
                <a:schemeClr val="dk1"/>
              </a:buClr>
              <a:buSzPts val="1400"/>
              <a:buNone/>
            </a:pPr>
            <a:r>
              <a:rPr lang="it-IT" dirty="0"/>
              <a:t>Testo - Montserrat Light, corpo 10</a:t>
            </a:r>
            <a:endParaRPr dirty="0"/>
          </a:p>
        </p:txBody>
      </p:sp>
      <p:sp>
        <p:nvSpPr>
          <p:cNvPr id="5" name="Google Shape;205;p11">
            <a:extLst>
              <a:ext uri="{FF2B5EF4-FFF2-40B4-BE49-F238E27FC236}">
                <a16:creationId xmlns:a16="http://schemas.microsoft.com/office/drawing/2014/main" id="{92EE7FE3-599D-E3C7-1A3C-864A9FF65A0F}"/>
              </a:ext>
            </a:extLst>
          </p:cNvPr>
          <p:cNvSpPr txBox="1">
            <a:spLocks noGrp="1"/>
          </p:cNvSpPr>
          <p:nvPr>
            <p:ph type="body" idx="5" hasCustomPrompt="1"/>
          </p:nvPr>
        </p:nvSpPr>
        <p:spPr>
          <a:xfrm>
            <a:off x="6393030"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marR="0" lvl="0" indent="0" algn="l" defTabSz="914400" rtl="0" eaLnBrk="1" fontAlgn="auto" latinLnBrk="0" hangingPunct="1">
              <a:lnSpc>
                <a:spcPct val="90000"/>
              </a:lnSpc>
              <a:spcBef>
                <a:spcPts val="0"/>
              </a:spcBef>
              <a:spcAft>
                <a:spcPts val="0"/>
              </a:spcAft>
              <a:buClr>
                <a:schemeClr val="dk1"/>
              </a:buClr>
              <a:buSzPts val="1400"/>
              <a:buFont typeface="Arial" panose="020B0604020202020204" pitchFamily="34" charset="0"/>
              <a:buNone/>
              <a:tabLst/>
              <a:defRPr/>
            </a:pPr>
            <a:r>
              <a:rPr lang="it-IT" dirty="0"/>
              <a:t>Testo - Montserrat Light, corpo 10</a:t>
            </a:r>
          </a:p>
        </p:txBody>
      </p:sp>
      <p:sp>
        <p:nvSpPr>
          <p:cNvPr id="6" name="Segnaposto numero diapositiva 27">
            <a:extLst>
              <a:ext uri="{FF2B5EF4-FFF2-40B4-BE49-F238E27FC236}">
                <a16:creationId xmlns:a16="http://schemas.microsoft.com/office/drawing/2014/main" id="{D9BEF8D5-28A9-3FD5-8BDB-2E63CFEB6591}"/>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7" name="Google Shape;55;p34">
            <a:extLst>
              <a:ext uri="{FF2B5EF4-FFF2-40B4-BE49-F238E27FC236}">
                <a16:creationId xmlns:a16="http://schemas.microsoft.com/office/drawing/2014/main" id="{D082C2F6-AF8A-EBF6-0A40-C1069727DD8F}"/>
              </a:ext>
            </a:extLst>
          </p:cNvPr>
          <p:cNvSpPr txBox="1">
            <a:spLocks noGrp="1"/>
          </p:cNvSpPr>
          <p:nvPr>
            <p:ph type="body" idx="12" hasCustomPrompt="1"/>
          </p:nvPr>
        </p:nvSpPr>
        <p:spPr>
          <a:xfrm>
            <a:off x="479424" y="1568627"/>
            <a:ext cx="5318583" cy="3429221"/>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Elenco puntato -  Montserrat Light, corpo 12</a:t>
            </a:r>
            <a:endParaRPr dirty="0"/>
          </a:p>
        </p:txBody>
      </p:sp>
      <p:sp>
        <p:nvSpPr>
          <p:cNvPr id="8" name="Google Shape;57;p34">
            <a:extLst>
              <a:ext uri="{FF2B5EF4-FFF2-40B4-BE49-F238E27FC236}">
                <a16:creationId xmlns:a16="http://schemas.microsoft.com/office/drawing/2014/main" id="{CF26755E-9825-DDA3-2B51-065B576E8915}"/>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9" name="Google Shape;58;p34">
            <a:extLst>
              <a:ext uri="{FF2B5EF4-FFF2-40B4-BE49-F238E27FC236}">
                <a16:creationId xmlns:a16="http://schemas.microsoft.com/office/drawing/2014/main" id="{85630B9F-373C-9258-968E-A9654C9F032D}"/>
              </a:ext>
            </a:extLst>
          </p:cNvPr>
          <p:cNvSpPr txBox="1">
            <a:spLocks noGrp="1"/>
          </p:cNvSpPr>
          <p:nvPr>
            <p:ph type="body" idx="2" hasCustomPrompt="1"/>
          </p:nvPr>
        </p:nvSpPr>
        <p:spPr>
          <a:xfrm>
            <a:off x="479424" y="920059"/>
            <a:ext cx="10440988"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2" name="Google Shape;55;p34">
            <a:extLst>
              <a:ext uri="{FF2B5EF4-FFF2-40B4-BE49-F238E27FC236}">
                <a16:creationId xmlns:a16="http://schemas.microsoft.com/office/drawing/2014/main" id="{804E37DA-8E52-F504-9696-A1B62689CB08}"/>
              </a:ext>
            </a:extLst>
          </p:cNvPr>
          <p:cNvSpPr txBox="1">
            <a:spLocks noGrp="1"/>
          </p:cNvSpPr>
          <p:nvPr>
            <p:ph type="body" idx="13" hasCustomPrompt="1"/>
          </p:nvPr>
        </p:nvSpPr>
        <p:spPr>
          <a:xfrm>
            <a:off x="6393029" y="1564350"/>
            <a:ext cx="5318583" cy="3429221"/>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0"/>
              </a:spcAft>
              <a:buClr>
                <a:schemeClr val="accent1"/>
              </a:buClr>
              <a:buSzPct val="1000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Elenco puntato -  Montserrat Light, corpo 12</a:t>
            </a:r>
            <a:endParaRPr dirty="0"/>
          </a:p>
        </p:txBody>
      </p:sp>
      <p:pic>
        <p:nvPicPr>
          <p:cNvPr id="3" name="Google Shape;22;p59">
            <a:extLst>
              <a:ext uri="{FF2B5EF4-FFF2-40B4-BE49-F238E27FC236}">
                <a16:creationId xmlns:a16="http://schemas.microsoft.com/office/drawing/2014/main" id="{4B14E5DD-26B7-ECA3-34EA-A8DB073BE96A}"/>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808701638"/>
      </p:ext>
    </p:extLst>
  </p:cSld>
  <p:clrMapOvr>
    <a:masterClrMapping/>
  </p:clrMapOvr>
  <p:extLst>
    <p:ext uri="{DCECCB84-F9BA-43D5-87BE-67443E8EF086}">
      <p15:sldGuideLst xmlns:p15="http://schemas.microsoft.com/office/powerpoint/2012/main">
        <p15:guide id="1" orient="horz" pos="981">
          <p15:clr>
            <a:srgbClr val="FBAE40"/>
          </p15:clr>
        </p15:guide>
        <p15:guide id="2" pos="4021">
          <p15:clr>
            <a:srgbClr val="FBAE40"/>
          </p15:clr>
        </p15:guide>
        <p15:guide id="3" pos="3659">
          <p15:clr>
            <a:srgbClr val="FBAE40"/>
          </p15:clr>
        </p15:guide>
        <p15:guide id="4" orient="horz" pos="3317">
          <p15:clr>
            <a:srgbClr val="FBAE40"/>
          </p15:clr>
        </p15:guide>
        <p15:guide id="6" orient="horz" pos="3158">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olo + sottotitolo + didascalie">
    <p:spTree>
      <p:nvGrpSpPr>
        <p:cNvPr id="1" name=""/>
        <p:cNvGrpSpPr/>
        <p:nvPr/>
      </p:nvGrpSpPr>
      <p:grpSpPr>
        <a:xfrm>
          <a:off x="0" y="0"/>
          <a:ext cx="0" cy="0"/>
          <a:chOff x="0" y="0"/>
          <a:chExt cx="0" cy="0"/>
        </a:xfrm>
      </p:grpSpPr>
      <p:sp>
        <p:nvSpPr>
          <p:cNvPr id="4" name="Google Shape;201;p11">
            <a:extLst>
              <a:ext uri="{FF2B5EF4-FFF2-40B4-BE49-F238E27FC236}">
                <a16:creationId xmlns:a16="http://schemas.microsoft.com/office/drawing/2014/main" id="{5C08D4E0-1AD9-0570-1A9E-3DBCF0980EFC}"/>
              </a:ext>
            </a:extLst>
          </p:cNvPr>
          <p:cNvSpPr txBox="1">
            <a:spLocks noGrp="1"/>
          </p:cNvSpPr>
          <p:nvPr>
            <p:ph type="body" idx="11" hasCustomPrompt="1"/>
          </p:nvPr>
        </p:nvSpPr>
        <p:spPr>
          <a:xfrm>
            <a:off x="493281"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lvl="0" indent="0" algn="l" rtl="0">
              <a:lnSpc>
                <a:spcPct val="90000"/>
              </a:lnSpc>
              <a:spcBef>
                <a:spcPts val="0"/>
              </a:spcBef>
              <a:spcAft>
                <a:spcPts val="0"/>
              </a:spcAft>
              <a:buClr>
                <a:schemeClr val="dk1"/>
              </a:buClr>
              <a:buSzPts val="1400"/>
              <a:buNone/>
            </a:pPr>
            <a:r>
              <a:rPr lang="it-IT" dirty="0"/>
              <a:t>Testo - Montserrat Light, corpo 10</a:t>
            </a:r>
            <a:endParaRPr dirty="0"/>
          </a:p>
        </p:txBody>
      </p:sp>
      <p:sp>
        <p:nvSpPr>
          <p:cNvPr id="5" name="Google Shape;205;p11">
            <a:extLst>
              <a:ext uri="{FF2B5EF4-FFF2-40B4-BE49-F238E27FC236}">
                <a16:creationId xmlns:a16="http://schemas.microsoft.com/office/drawing/2014/main" id="{92EE7FE3-599D-E3C7-1A3C-864A9FF65A0F}"/>
              </a:ext>
            </a:extLst>
          </p:cNvPr>
          <p:cNvSpPr txBox="1">
            <a:spLocks noGrp="1"/>
          </p:cNvSpPr>
          <p:nvPr>
            <p:ph type="body" idx="5" hasCustomPrompt="1"/>
          </p:nvPr>
        </p:nvSpPr>
        <p:spPr>
          <a:xfrm>
            <a:off x="6393030" y="5263116"/>
            <a:ext cx="5318583" cy="902734"/>
          </a:xfrm>
          <a:prstGeom prst="rect">
            <a:avLst/>
          </a:prstGeom>
          <a:noFill/>
          <a:ln>
            <a:noFill/>
          </a:ln>
        </p:spPr>
        <p:txBody>
          <a:bodyPr spcFirstLastPara="1" wrap="square" lIns="0" tIns="0" rIns="0" bIns="0" anchor="b" anchorCtr="0">
            <a:noAutofit/>
          </a:bodyPr>
          <a:lstStyle>
            <a:lvl1pPr>
              <a:defRPr sz="1000">
                <a:solidFill>
                  <a:schemeClr val="accent3"/>
                </a:solidFill>
                <a:latin typeface="Montserrat" pitchFamily="2" charset="77"/>
              </a:defRPr>
            </a:lvl1pPr>
          </a:lstStyle>
          <a:p>
            <a:pPr marL="0" marR="0" lvl="0" indent="0" algn="l" defTabSz="914400" rtl="0" eaLnBrk="1" fontAlgn="auto" latinLnBrk="0" hangingPunct="1">
              <a:lnSpc>
                <a:spcPct val="90000"/>
              </a:lnSpc>
              <a:spcBef>
                <a:spcPts val="0"/>
              </a:spcBef>
              <a:spcAft>
                <a:spcPts val="0"/>
              </a:spcAft>
              <a:buClr>
                <a:schemeClr val="dk1"/>
              </a:buClr>
              <a:buSzPts val="1400"/>
              <a:buFont typeface="Arial" panose="020B0604020202020204" pitchFamily="34" charset="0"/>
              <a:buNone/>
              <a:tabLst/>
              <a:defRPr/>
            </a:pPr>
            <a:r>
              <a:rPr lang="it-IT" dirty="0"/>
              <a:t>Testo - Montserrat Light, corpo 10</a:t>
            </a:r>
          </a:p>
        </p:txBody>
      </p:sp>
      <p:sp>
        <p:nvSpPr>
          <p:cNvPr id="6" name="Segnaposto numero diapositiva 27">
            <a:extLst>
              <a:ext uri="{FF2B5EF4-FFF2-40B4-BE49-F238E27FC236}">
                <a16:creationId xmlns:a16="http://schemas.microsoft.com/office/drawing/2014/main" id="{D9BEF8D5-28A9-3FD5-8BDB-2E63CFEB6591}"/>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8" name="Google Shape;57;p34">
            <a:extLst>
              <a:ext uri="{FF2B5EF4-FFF2-40B4-BE49-F238E27FC236}">
                <a16:creationId xmlns:a16="http://schemas.microsoft.com/office/drawing/2014/main" id="{CF26755E-9825-DDA3-2B51-065B576E8915}"/>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9" name="Google Shape;58;p34">
            <a:extLst>
              <a:ext uri="{FF2B5EF4-FFF2-40B4-BE49-F238E27FC236}">
                <a16:creationId xmlns:a16="http://schemas.microsoft.com/office/drawing/2014/main" id="{85630B9F-373C-9258-968E-A9654C9F032D}"/>
              </a:ext>
            </a:extLst>
          </p:cNvPr>
          <p:cNvSpPr txBox="1">
            <a:spLocks noGrp="1"/>
          </p:cNvSpPr>
          <p:nvPr>
            <p:ph type="body" idx="2" hasCustomPrompt="1"/>
          </p:nvPr>
        </p:nvSpPr>
        <p:spPr>
          <a:xfrm>
            <a:off x="479424" y="920059"/>
            <a:ext cx="10440989" cy="46303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a:buNone/>
              <a:defRPr sz="1800" b="0" i="0" u="none" strike="noStrike" cap="none">
                <a:solidFill>
                  <a:schemeClr val="accent3"/>
                </a:solidFill>
                <a:latin typeface="Montserrat Light" pitchFamily="2" charset="77"/>
                <a:ea typeface="Montserrat Ligh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pic>
        <p:nvPicPr>
          <p:cNvPr id="3" name="Google Shape;22;p59">
            <a:extLst>
              <a:ext uri="{FF2B5EF4-FFF2-40B4-BE49-F238E27FC236}">
                <a16:creationId xmlns:a16="http://schemas.microsoft.com/office/drawing/2014/main" id="{182EFBE6-9963-3378-12B1-75A3517F241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58105224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3317">
          <p15:clr>
            <a:srgbClr val="FBAE40"/>
          </p15:clr>
        </p15:guide>
        <p15:guide id="4" orient="horz" pos="98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Layout per immagine 1">
    <p:spTree>
      <p:nvGrpSpPr>
        <p:cNvPr id="1" name=""/>
        <p:cNvGrpSpPr/>
        <p:nvPr/>
      </p:nvGrpSpPr>
      <p:grpSpPr>
        <a:xfrm>
          <a:off x="0" y="0"/>
          <a:ext cx="0" cy="0"/>
          <a:chOff x="0" y="0"/>
          <a:chExt cx="0" cy="0"/>
        </a:xfrm>
      </p:grpSpPr>
      <p:sp>
        <p:nvSpPr>
          <p:cNvPr id="14" name="Google Shape;79;p37">
            <a:extLst>
              <a:ext uri="{FF2B5EF4-FFF2-40B4-BE49-F238E27FC236}">
                <a16:creationId xmlns:a16="http://schemas.microsoft.com/office/drawing/2014/main" id="{059779D5-5FCD-AB3F-E8FD-85BD17848425}"/>
              </a:ext>
            </a:extLst>
          </p:cNvPr>
          <p:cNvSpPr txBox="1">
            <a:spLocks noGrp="1"/>
          </p:cNvSpPr>
          <p:nvPr>
            <p:ph type="body" idx="1" hasCustomPrompt="1"/>
          </p:nvPr>
        </p:nvSpPr>
        <p:spPr>
          <a:xfrm>
            <a:off x="6600825" y="2667001"/>
            <a:ext cx="5111750" cy="2933699"/>
          </a:xfrm>
          <a:prstGeom prst="rect">
            <a:avLst/>
          </a:prstGeom>
          <a:noFill/>
          <a:ln>
            <a:noFill/>
          </a:ln>
        </p:spPr>
        <p:txBody>
          <a:bodyPr spcFirstLastPara="1" wrap="square" lIns="0" tIns="0" rIns="0" bIns="0" anchor="t" anchorCtr="0">
            <a:noAutofit/>
          </a:bodyPr>
          <a:lstStyle>
            <a:lvl1pPr marL="180975" marR="0" lvl="0" indent="-180975" algn="l" rtl="0">
              <a:lnSpc>
                <a:spcPct val="90000"/>
              </a:lnSpc>
              <a:spcBef>
                <a:spcPts val="0"/>
              </a:spcBef>
              <a:spcAft>
                <a:spcPts val="600"/>
              </a:spcAft>
              <a:buClr>
                <a:srgbClr val="0C6C90"/>
              </a:buClr>
              <a:buSzPts val="1400"/>
              <a:buFont typeface="Arial"/>
              <a:buChar char="•"/>
              <a:defRPr sz="1200" b="0" i="0"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Elenco puntato – Montserrat light, corpo 12</a:t>
            </a:r>
            <a:endParaRPr dirty="0"/>
          </a:p>
        </p:txBody>
      </p:sp>
      <p:sp>
        <p:nvSpPr>
          <p:cNvPr id="19" name="Google Shape;80;p37">
            <a:extLst>
              <a:ext uri="{FF2B5EF4-FFF2-40B4-BE49-F238E27FC236}">
                <a16:creationId xmlns:a16="http://schemas.microsoft.com/office/drawing/2014/main" id="{9B95740B-0BC3-5041-6039-48B088F97AD6}"/>
              </a:ext>
            </a:extLst>
          </p:cNvPr>
          <p:cNvSpPr txBox="1">
            <a:spLocks noGrp="1"/>
          </p:cNvSpPr>
          <p:nvPr>
            <p:ph type="title" hasCustomPrompt="1"/>
          </p:nvPr>
        </p:nvSpPr>
        <p:spPr>
          <a:xfrm>
            <a:off x="6600825" y="1168672"/>
            <a:ext cx="5111750" cy="861051"/>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400" b="1"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 Montserrat </a:t>
            </a:r>
            <a:r>
              <a:rPr lang="it-IT" dirty="0" err="1"/>
              <a:t>Semibold</a:t>
            </a:r>
            <a:r>
              <a:rPr lang="it-IT" dirty="0"/>
              <a:t>, corpo 24</a:t>
            </a:r>
            <a:endParaRPr dirty="0"/>
          </a:p>
        </p:txBody>
      </p:sp>
      <p:sp>
        <p:nvSpPr>
          <p:cNvPr id="23" name="Google Shape;81;p37">
            <a:extLst>
              <a:ext uri="{FF2B5EF4-FFF2-40B4-BE49-F238E27FC236}">
                <a16:creationId xmlns:a16="http://schemas.microsoft.com/office/drawing/2014/main" id="{2E58EF8B-A5F3-68FB-7AF7-3872862C276A}"/>
              </a:ext>
            </a:extLst>
          </p:cNvPr>
          <p:cNvSpPr txBox="1">
            <a:spLocks noGrp="1"/>
          </p:cNvSpPr>
          <p:nvPr>
            <p:ph type="body" idx="12" hasCustomPrompt="1"/>
          </p:nvPr>
        </p:nvSpPr>
        <p:spPr>
          <a:xfrm>
            <a:off x="6600870" y="2127080"/>
            <a:ext cx="5111705" cy="357807"/>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0"/>
              </a:spcBef>
              <a:spcAft>
                <a:spcPts val="0"/>
              </a:spcAft>
              <a:buClr>
                <a:srgbClr val="009E62"/>
              </a:buClr>
              <a:buSzPts val="1800"/>
              <a:buFont typeface="Arial" panose="020B0604020202020204" pitchFamily="34" charset="0"/>
              <a:buNone/>
              <a:defRPr sz="1800" b="0" i="0" u="none" strike="noStrike" cap="none">
                <a:solidFill>
                  <a:srgbClr val="767676"/>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Sottotitolo – Montserrat light, corpo 18</a:t>
            </a:r>
            <a:endParaRPr dirty="0"/>
          </a:p>
        </p:txBody>
      </p:sp>
      <p:sp>
        <p:nvSpPr>
          <p:cNvPr id="25" name="Google Shape;81;p37">
            <a:extLst>
              <a:ext uri="{FF2B5EF4-FFF2-40B4-BE49-F238E27FC236}">
                <a16:creationId xmlns:a16="http://schemas.microsoft.com/office/drawing/2014/main" id="{7A3CDB62-64CA-8DC7-D88E-D375767A48B3}"/>
              </a:ext>
            </a:extLst>
          </p:cNvPr>
          <p:cNvSpPr txBox="1">
            <a:spLocks noGrp="1"/>
          </p:cNvSpPr>
          <p:nvPr>
            <p:ph type="body" idx="14" hasCustomPrompt="1"/>
          </p:nvPr>
        </p:nvSpPr>
        <p:spPr>
          <a:xfrm>
            <a:off x="6600824" y="5827102"/>
            <a:ext cx="5111751" cy="365124"/>
          </a:xfrm>
          <a:prstGeom prst="rect">
            <a:avLst/>
          </a:prstGeom>
          <a:noFill/>
          <a:ln>
            <a:noFill/>
          </a:ln>
        </p:spPr>
        <p:txBody>
          <a:bodyPr spcFirstLastPara="1" wrap="square" lIns="0" tIns="0" rIns="0" bIns="0" anchor="b" anchorCtr="0">
            <a:noAutofit/>
          </a:bodyPr>
          <a:lstStyle>
            <a:lvl1pPr marL="0" marR="0" lvl="0" indent="0" algn="l" rtl="0">
              <a:lnSpc>
                <a:spcPct val="90000"/>
              </a:lnSpc>
              <a:spcBef>
                <a:spcPts val="0"/>
              </a:spcBef>
              <a:spcAft>
                <a:spcPts val="0"/>
              </a:spcAft>
              <a:buClr>
                <a:srgbClr val="009E62"/>
              </a:buClr>
              <a:buSzPts val="1800"/>
              <a:buFont typeface="Arial" panose="020B0604020202020204" pitchFamily="34" charset="0"/>
              <a:buNone/>
              <a:defRPr sz="1000" b="0" i="1" u="none" strike="noStrike" cap="none">
                <a:solidFill>
                  <a:schemeClr val="accent3"/>
                </a:solidFill>
                <a:latin typeface="Montserrat" pitchFamily="2" charset="77"/>
                <a:ea typeface="Montserrat"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Didascalia – Montserrat Light </a:t>
            </a:r>
            <a:r>
              <a:rPr lang="it-IT" dirty="0" err="1"/>
              <a:t>Italic</a:t>
            </a:r>
            <a:r>
              <a:rPr lang="it-IT" dirty="0"/>
              <a:t>, corpo 10</a:t>
            </a:r>
            <a:endParaRPr dirty="0"/>
          </a:p>
        </p:txBody>
      </p:sp>
      <p:sp>
        <p:nvSpPr>
          <p:cNvPr id="2" name="Segnaposto numero diapositiva 27">
            <a:extLst>
              <a:ext uri="{FF2B5EF4-FFF2-40B4-BE49-F238E27FC236}">
                <a16:creationId xmlns:a16="http://schemas.microsoft.com/office/drawing/2014/main" id="{CBFC3D46-7EDE-F2B2-153F-365320C422CB}"/>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4" name="Google Shape;22;p59">
            <a:extLst>
              <a:ext uri="{FF2B5EF4-FFF2-40B4-BE49-F238E27FC236}">
                <a16:creationId xmlns:a16="http://schemas.microsoft.com/office/drawing/2014/main" id="{17C0DBCD-8763-A07B-8AFC-030A7B64B7DB}"/>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951506230"/>
      </p:ext>
    </p:extLst>
  </p:cSld>
  <p:clrMapOvr>
    <a:masterClrMapping/>
  </p:clrMapOvr>
  <p:extLst>
    <p:ext uri="{DCECCB84-F9BA-43D5-87BE-67443E8EF086}">
      <p15:sldGuideLst xmlns:p15="http://schemas.microsoft.com/office/powerpoint/2012/main">
        <p15:guide id="1" pos="4158">
          <p15:clr>
            <a:srgbClr val="FBAE40"/>
          </p15:clr>
        </p15:guide>
        <p15:guide id="2" orient="horz" pos="1684">
          <p15:clr>
            <a:srgbClr val="FBAE40"/>
          </p15:clr>
        </p15:guide>
        <p15:guide id="3" orient="horz" pos="73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Layout per immagine 2">
    <p:spTree>
      <p:nvGrpSpPr>
        <p:cNvPr id="1" name=""/>
        <p:cNvGrpSpPr/>
        <p:nvPr/>
      </p:nvGrpSpPr>
      <p:grpSpPr>
        <a:xfrm>
          <a:off x="0" y="0"/>
          <a:ext cx="0" cy="0"/>
          <a:chOff x="0" y="0"/>
          <a:chExt cx="0" cy="0"/>
        </a:xfrm>
      </p:grpSpPr>
      <p:sp>
        <p:nvSpPr>
          <p:cNvPr id="19" name="Google Shape;80;p37">
            <a:extLst>
              <a:ext uri="{FF2B5EF4-FFF2-40B4-BE49-F238E27FC236}">
                <a16:creationId xmlns:a16="http://schemas.microsoft.com/office/drawing/2014/main" id="{9B95740B-0BC3-5041-6039-48B088F97AD6}"/>
              </a:ext>
            </a:extLst>
          </p:cNvPr>
          <p:cNvSpPr txBox="1">
            <a:spLocks noGrp="1"/>
          </p:cNvSpPr>
          <p:nvPr>
            <p:ph type="title" hasCustomPrompt="1"/>
          </p:nvPr>
        </p:nvSpPr>
        <p:spPr>
          <a:xfrm>
            <a:off x="6600825" y="1168672"/>
            <a:ext cx="4319589" cy="4578193"/>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2800"/>
              <a:buFont typeface="Calibri"/>
              <a:buNone/>
              <a:defRPr sz="2000" b="1"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Occhiello – Montserrat </a:t>
            </a:r>
            <a:r>
              <a:rPr lang="it-IT" dirty="0" err="1"/>
              <a:t>Semibold</a:t>
            </a:r>
            <a:r>
              <a:rPr lang="it-IT" dirty="0"/>
              <a:t>, corpo 20</a:t>
            </a:r>
            <a:endParaRPr dirty="0"/>
          </a:p>
        </p:txBody>
      </p:sp>
      <p:sp>
        <p:nvSpPr>
          <p:cNvPr id="2" name="Segnaposto numero diapositiva 27">
            <a:extLst>
              <a:ext uri="{FF2B5EF4-FFF2-40B4-BE49-F238E27FC236}">
                <a16:creationId xmlns:a16="http://schemas.microsoft.com/office/drawing/2014/main" id="{CBFC3D46-7EDE-F2B2-153F-365320C422CB}"/>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pic>
        <p:nvPicPr>
          <p:cNvPr id="4" name="Google Shape;22;p59">
            <a:extLst>
              <a:ext uri="{FF2B5EF4-FFF2-40B4-BE49-F238E27FC236}">
                <a16:creationId xmlns:a16="http://schemas.microsoft.com/office/drawing/2014/main" id="{87FEE995-6FC8-10B5-1711-0AF8B3B3838E}"/>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347029267"/>
      </p:ext>
    </p:extLst>
  </p:cSld>
  <p:clrMapOvr>
    <a:masterClrMapping/>
  </p:clrMapOvr>
  <p:extLst>
    <p:ext uri="{DCECCB84-F9BA-43D5-87BE-67443E8EF086}">
      <p15:sldGuideLst xmlns:p15="http://schemas.microsoft.com/office/powerpoint/2012/main">
        <p15:guide id="1" pos="4158">
          <p15:clr>
            <a:srgbClr val="FBAE40"/>
          </p15:clr>
        </p15:guide>
        <p15:guide id="2" orient="horz" pos="3612">
          <p15:clr>
            <a:srgbClr val="FBAE40"/>
          </p15:clr>
        </p15:guide>
        <p15:guide id="3" orient="horz" pos="731">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olo 1r + icona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479425" y="3693721"/>
            <a:ext cx="11233150" cy="1315999"/>
          </a:xfrm>
          <a:prstGeom prst="rect">
            <a:avLst/>
          </a:prstGeom>
        </p:spPr>
        <p:txBody>
          <a:bodyPr spcFirstLastPara="1" vert="horz" wrap="square" lIns="91425" tIns="91425" rIns="91425" bIns="91425" rtlCol="0" anchor="t" anchorCtr="0">
            <a:noAutofit/>
          </a:bodyPr>
          <a:lstStyle>
            <a:lvl1pPr algn="ctr">
              <a:defRPr sz="2400" dirty="0"/>
            </a:lvl1pPr>
          </a:lstStyle>
          <a:p>
            <a:pPr lvl="0">
              <a:lnSpc>
                <a:spcPct val="100000"/>
              </a:lnSpc>
              <a:spcAft>
                <a:spcPts val="0"/>
              </a:spcAft>
              <a:buSzPts val="1400"/>
            </a:pPr>
            <a:r>
              <a:rPr lang="it-IT"/>
              <a:t>Fare clic per modificare gli stili del testo dello schema</a:t>
            </a:r>
          </a:p>
        </p:txBody>
      </p:sp>
      <p:sp>
        <p:nvSpPr>
          <p:cNvPr id="3" name="Segnaposto testo 22">
            <a:extLst>
              <a:ext uri="{FF2B5EF4-FFF2-40B4-BE49-F238E27FC236}">
                <a16:creationId xmlns:a16="http://schemas.microsoft.com/office/drawing/2014/main" id="{26FF3620-27EF-3933-DD45-D5C3A96946B0}"/>
              </a:ext>
            </a:extLst>
          </p:cNvPr>
          <p:cNvSpPr>
            <a:spLocks noGrp="1"/>
          </p:cNvSpPr>
          <p:nvPr>
            <p:ph type="body" sz="quarter" idx="17" hasCustomPrompt="1"/>
          </p:nvPr>
        </p:nvSpPr>
        <p:spPr>
          <a:xfrm>
            <a:off x="5007768" y="2420742"/>
            <a:ext cx="2176463" cy="1272980"/>
          </a:xfrm>
        </p:spPr>
        <p:txBody>
          <a:bodyPr spcFirstLastPara="1" vert="horz" wrap="none" lIns="0" tIns="0" rIns="0" bIns="0" rtlCol="0" anchor="b"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pic>
        <p:nvPicPr>
          <p:cNvPr id="6" name="Google Shape;22;p59">
            <a:extLst>
              <a:ext uri="{FF2B5EF4-FFF2-40B4-BE49-F238E27FC236}">
                <a16:creationId xmlns:a16="http://schemas.microsoft.com/office/drawing/2014/main" id="{28362939-8BBA-2F3C-0C8B-BC10EB36D80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496860705"/>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1_Titolo 1r + 4 box icona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2735822" y="2039365"/>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2735822" y="4137621"/>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8498222" y="2044406"/>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8498222" y="4142662"/>
            <a:ext cx="3214356" cy="1315999"/>
          </a:xfrm>
          <a:prstGeom prst="rect">
            <a:avLst/>
          </a:prstGeom>
        </p:spPr>
        <p:txBody>
          <a:bodyPr spcFirstLastPara="1" vert="horz" wrap="square" lIns="91425" tIns="91425" rIns="91425" bIns="91425" rtlCol="0" anchor="ctr"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3" name="Segnaposto testo 22">
            <a:extLst>
              <a:ext uri="{FF2B5EF4-FFF2-40B4-BE49-F238E27FC236}">
                <a16:creationId xmlns:a16="http://schemas.microsoft.com/office/drawing/2014/main" id="{41BFAE61-C1DF-3976-6E37-DFC90A5AD5CD}"/>
              </a:ext>
            </a:extLst>
          </p:cNvPr>
          <p:cNvSpPr>
            <a:spLocks noGrp="1"/>
          </p:cNvSpPr>
          <p:nvPr>
            <p:ph type="body" sz="quarter" idx="15" hasCustomPrompt="1"/>
          </p:nvPr>
        </p:nvSpPr>
        <p:spPr>
          <a:xfrm>
            <a:off x="479425" y="2039365"/>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4" name="Segnaposto testo 22">
            <a:extLst>
              <a:ext uri="{FF2B5EF4-FFF2-40B4-BE49-F238E27FC236}">
                <a16:creationId xmlns:a16="http://schemas.microsoft.com/office/drawing/2014/main" id="{D4C969D8-DA2D-47C9-6CDF-2EAE31D6B64F}"/>
              </a:ext>
            </a:extLst>
          </p:cNvPr>
          <p:cNvSpPr>
            <a:spLocks noGrp="1"/>
          </p:cNvSpPr>
          <p:nvPr>
            <p:ph type="body" sz="quarter" idx="16" hasCustomPrompt="1"/>
          </p:nvPr>
        </p:nvSpPr>
        <p:spPr>
          <a:xfrm>
            <a:off x="6241824" y="2039327"/>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5" name="Segnaposto testo 22">
            <a:extLst>
              <a:ext uri="{FF2B5EF4-FFF2-40B4-BE49-F238E27FC236}">
                <a16:creationId xmlns:a16="http://schemas.microsoft.com/office/drawing/2014/main" id="{4F0937AB-7A08-F2F3-C18A-0A537D323EA9}"/>
              </a:ext>
            </a:extLst>
          </p:cNvPr>
          <p:cNvSpPr>
            <a:spLocks noGrp="1"/>
          </p:cNvSpPr>
          <p:nvPr>
            <p:ph type="body" sz="quarter" idx="17" hasCustomPrompt="1"/>
          </p:nvPr>
        </p:nvSpPr>
        <p:spPr>
          <a:xfrm>
            <a:off x="479425" y="4137659"/>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6" name="Segnaposto testo 22">
            <a:extLst>
              <a:ext uri="{FF2B5EF4-FFF2-40B4-BE49-F238E27FC236}">
                <a16:creationId xmlns:a16="http://schemas.microsoft.com/office/drawing/2014/main" id="{73B94C81-6F29-CC4C-B6EC-CD8F3F01EC40}"/>
              </a:ext>
            </a:extLst>
          </p:cNvPr>
          <p:cNvSpPr>
            <a:spLocks noGrp="1"/>
          </p:cNvSpPr>
          <p:nvPr>
            <p:ph type="body" sz="quarter" idx="18" hasCustomPrompt="1"/>
          </p:nvPr>
        </p:nvSpPr>
        <p:spPr>
          <a:xfrm>
            <a:off x="6241824" y="4137621"/>
            <a:ext cx="2176463" cy="1316037"/>
          </a:xfrm>
        </p:spPr>
        <p:txBody>
          <a:bodyPr spcFirstLastPara="1" vert="horz" wrap="none" lIns="0" tIns="0" rIns="0" bIns="0" rtlCol="0" anchor="ctr"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pic>
        <p:nvPicPr>
          <p:cNvPr id="3" name="Google Shape;22;p59">
            <a:extLst>
              <a:ext uri="{FF2B5EF4-FFF2-40B4-BE49-F238E27FC236}">
                <a16:creationId xmlns:a16="http://schemas.microsoft.com/office/drawing/2014/main" id="{1AFCAC70-BC7E-CDED-81BB-7BECED9180E0}"/>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480477047"/>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Titolo 1r + 4 box icona,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2735822" y="2499502"/>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2735822" y="4597758"/>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8498222" y="2504543"/>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8498222" y="4602799"/>
            <a:ext cx="3214356" cy="855862"/>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3" name="Segnaposto testo 22">
            <a:extLst>
              <a:ext uri="{FF2B5EF4-FFF2-40B4-BE49-F238E27FC236}">
                <a16:creationId xmlns:a16="http://schemas.microsoft.com/office/drawing/2014/main" id="{41BFAE61-C1DF-3976-6E37-DFC90A5AD5CD}"/>
              </a:ext>
            </a:extLst>
          </p:cNvPr>
          <p:cNvSpPr>
            <a:spLocks noGrp="1"/>
          </p:cNvSpPr>
          <p:nvPr>
            <p:ph type="body" sz="quarter" idx="15" hasCustomPrompt="1"/>
          </p:nvPr>
        </p:nvSpPr>
        <p:spPr>
          <a:xfrm>
            <a:off x="479425" y="2039365"/>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4" name="Segnaposto testo 22">
            <a:extLst>
              <a:ext uri="{FF2B5EF4-FFF2-40B4-BE49-F238E27FC236}">
                <a16:creationId xmlns:a16="http://schemas.microsoft.com/office/drawing/2014/main" id="{D4C969D8-DA2D-47C9-6CDF-2EAE31D6B64F}"/>
              </a:ext>
            </a:extLst>
          </p:cNvPr>
          <p:cNvSpPr>
            <a:spLocks noGrp="1"/>
          </p:cNvSpPr>
          <p:nvPr>
            <p:ph type="body" sz="quarter" idx="16" hasCustomPrompt="1"/>
          </p:nvPr>
        </p:nvSpPr>
        <p:spPr>
          <a:xfrm>
            <a:off x="6241824" y="2039327"/>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5" name="Segnaposto testo 22">
            <a:extLst>
              <a:ext uri="{FF2B5EF4-FFF2-40B4-BE49-F238E27FC236}">
                <a16:creationId xmlns:a16="http://schemas.microsoft.com/office/drawing/2014/main" id="{4F0937AB-7A08-F2F3-C18A-0A537D323EA9}"/>
              </a:ext>
            </a:extLst>
          </p:cNvPr>
          <p:cNvSpPr>
            <a:spLocks noGrp="1"/>
          </p:cNvSpPr>
          <p:nvPr>
            <p:ph type="body" sz="quarter" idx="17" hasCustomPrompt="1"/>
          </p:nvPr>
        </p:nvSpPr>
        <p:spPr>
          <a:xfrm>
            <a:off x="479425" y="4137659"/>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26" name="Segnaposto testo 22">
            <a:extLst>
              <a:ext uri="{FF2B5EF4-FFF2-40B4-BE49-F238E27FC236}">
                <a16:creationId xmlns:a16="http://schemas.microsoft.com/office/drawing/2014/main" id="{73B94C81-6F29-CC4C-B6EC-CD8F3F01EC40}"/>
              </a:ext>
            </a:extLst>
          </p:cNvPr>
          <p:cNvSpPr>
            <a:spLocks noGrp="1"/>
          </p:cNvSpPr>
          <p:nvPr>
            <p:ph type="body" sz="quarter" idx="18" hasCustomPrompt="1"/>
          </p:nvPr>
        </p:nvSpPr>
        <p:spPr>
          <a:xfrm>
            <a:off x="6241824" y="4137621"/>
            <a:ext cx="2176463" cy="1316037"/>
          </a:xfrm>
        </p:spPr>
        <p:txBody>
          <a:bodyPr spcFirstLastPara="1" vert="horz" wrap="none" lIns="0" tIns="0" rIns="0" bIns="0" rtlCol="0" anchor="t" anchorCtr="0">
            <a:noAutofit/>
          </a:bodyPr>
          <a:lstStyle>
            <a:lvl1pPr algn="ctr">
              <a:defRPr lang="it-IT" sz="8800" dirty="0">
                <a:solidFill>
                  <a:schemeClr val="tx2"/>
                </a:solidFill>
                <a:latin typeface="+mj-lt"/>
                <a:ea typeface="+mj-ea"/>
                <a:cs typeface="+mj-cs"/>
              </a:defRPr>
            </a:lvl1pPr>
          </a:lstStyle>
          <a:p>
            <a:pPr lvl="0">
              <a:spcAft>
                <a:spcPts val="0"/>
              </a:spcAft>
              <a:buSzPts val="3000"/>
            </a:pPr>
            <a:r>
              <a:rPr lang="it-IT" dirty="0"/>
              <a:t>xx%</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2735822" y="2039328"/>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8498222" y="2035603"/>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2735822" y="4137584"/>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8498222" y="4133859"/>
            <a:ext cx="3214356" cy="405026"/>
          </a:xfrm>
          <a:prstGeom prst="rect">
            <a:avLst/>
          </a:prstGeom>
        </p:spPr>
        <p:txBody>
          <a:bodyPr spcFirstLastPara="1" vert="horz" wrap="square" lIns="0" tIns="0" rIns="0" bIns="0" rtlCol="0" anchor="t"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dato o icona</a:t>
            </a:r>
            <a:endParaRPr dirty="0"/>
          </a:p>
        </p:txBody>
      </p:sp>
      <p:pic>
        <p:nvPicPr>
          <p:cNvPr id="9" name="Google Shape;22;p59">
            <a:extLst>
              <a:ext uri="{FF2B5EF4-FFF2-40B4-BE49-F238E27FC236}">
                <a16:creationId xmlns:a16="http://schemas.microsoft.com/office/drawing/2014/main" id="{E7850871-5739-73D5-5D75-0E72BDF6CD14}"/>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3541638142"/>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olo 1r + 2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1602829" y="2020777"/>
            <a:ext cx="4282887" cy="413630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6311090" y="2029543"/>
            <a:ext cx="4282887" cy="413630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1602829"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6311090"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7" name="Google Shape;22;p59">
            <a:extLst>
              <a:ext uri="{FF2B5EF4-FFF2-40B4-BE49-F238E27FC236}">
                <a16:creationId xmlns:a16="http://schemas.microsoft.com/office/drawing/2014/main" id="{BD26FBFB-ECA2-F8C3-F642-7A7916D82C2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736136066"/>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olo 1r + 4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1602829" y="2020777"/>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1602829" y="4119033"/>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6311090" y="2029543"/>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6311090" y="4127799"/>
            <a:ext cx="4282887" cy="1399457"/>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1602829"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6311090" y="1560604"/>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1602829" y="3658860"/>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6311090" y="3658860"/>
            <a:ext cx="4282887"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9" name="Google Shape;22;p59">
            <a:extLst>
              <a:ext uri="{FF2B5EF4-FFF2-40B4-BE49-F238E27FC236}">
                <a16:creationId xmlns:a16="http://schemas.microsoft.com/office/drawing/2014/main" id="{1204E11B-E7B8-B8D1-1085-0D2804BC59E9}"/>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346913030"/>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olo 1r + 6 box titolo e testo">
    <p:spTree>
      <p:nvGrpSpPr>
        <p:cNvPr id="1" name=""/>
        <p:cNvGrpSpPr/>
        <p:nvPr/>
      </p:nvGrpSpPr>
      <p:grpSpPr>
        <a:xfrm>
          <a:off x="0" y="0"/>
          <a:ext cx="0" cy="0"/>
          <a:chOff x="0" y="0"/>
          <a:chExt cx="0" cy="0"/>
        </a:xfrm>
      </p:grpSpPr>
      <p:sp>
        <p:nvSpPr>
          <p:cNvPr id="2" name="Google Shape;57;p34">
            <a:extLst>
              <a:ext uri="{FF2B5EF4-FFF2-40B4-BE49-F238E27FC236}">
                <a16:creationId xmlns:a16="http://schemas.microsoft.com/office/drawing/2014/main" id="{B7A0801B-5212-213E-7006-B1E2DE5AA9DB}"/>
              </a:ext>
            </a:extLst>
          </p:cNvPr>
          <p:cNvSpPr txBox="1">
            <a:spLocks noGrp="1"/>
          </p:cNvSpPr>
          <p:nvPr>
            <p:ph type="title" hasCustomPrompt="1"/>
          </p:nvPr>
        </p:nvSpPr>
        <p:spPr>
          <a:xfrm>
            <a:off x="479424" y="368300"/>
            <a:ext cx="10440989" cy="46303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dk1"/>
              </a:buClr>
              <a:buSzPts val="2800"/>
              <a:buFont typeface="Calibri"/>
              <a:buNone/>
              <a:defRPr sz="2800" b="0" i="0" u="none" strike="noStrike" cap="none">
                <a:solidFill>
                  <a:schemeClr val="accent1"/>
                </a:solidFill>
                <a:latin typeface="Montserrat SemiBold" pitchFamily="2" charset="77"/>
                <a:ea typeface="Montserrat SemiBold" pitchFamily="2" charset="77"/>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it-IT" dirty="0"/>
              <a:t>Titolo su una riga - Montserrat </a:t>
            </a:r>
            <a:r>
              <a:rPr lang="it-IT" dirty="0" err="1"/>
              <a:t>SemiBold</a:t>
            </a:r>
            <a:r>
              <a:rPr lang="it-IT" dirty="0"/>
              <a:t>, corpo 28</a:t>
            </a:r>
            <a:endParaRPr dirty="0"/>
          </a:p>
        </p:txBody>
      </p:sp>
      <p:sp>
        <p:nvSpPr>
          <p:cNvPr id="4" name="Segnaposto numero diapositiva 27">
            <a:extLst>
              <a:ext uri="{FF2B5EF4-FFF2-40B4-BE49-F238E27FC236}">
                <a16:creationId xmlns:a16="http://schemas.microsoft.com/office/drawing/2014/main" id="{B7AF566A-B247-E352-F602-F76F7F3B2FCF}"/>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a:p>
        </p:txBody>
      </p:sp>
      <p:sp>
        <p:nvSpPr>
          <p:cNvPr id="16" name="Google Shape;49;p33">
            <a:extLst>
              <a:ext uri="{FF2B5EF4-FFF2-40B4-BE49-F238E27FC236}">
                <a16:creationId xmlns:a16="http://schemas.microsoft.com/office/drawing/2014/main" id="{080335C1-9599-39D0-722D-CD8B1CAF9E52}"/>
              </a:ext>
            </a:extLst>
          </p:cNvPr>
          <p:cNvSpPr txBox="1">
            <a:spLocks noGrp="1"/>
          </p:cNvSpPr>
          <p:nvPr>
            <p:ph type="body" idx="11"/>
          </p:nvPr>
        </p:nvSpPr>
        <p:spPr>
          <a:xfrm>
            <a:off x="479424" y="2026278"/>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7" name="Google Shape;49;p33">
            <a:extLst>
              <a:ext uri="{FF2B5EF4-FFF2-40B4-BE49-F238E27FC236}">
                <a16:creationId xmlns:a16="http://schemas.microsoft.com/office/drawing/2014/main" id="{7C0B6742-DE55-7EFB-1CA4-5A9C7803BD87}"/>
              </a:ext>
            </a:extLst>
          </p:cNvPr>
          <p:cNvSpPr txBox="1">
            <a:spLocks noGrp="1"/>
          </p:cNvSpPr>
          <p:nvPr>
            <p:ph type="body" idx="12"/>
          </p:nvPr>
        </p:nvSpPr>
        <p:spPr>
          <a:xfrm>
            <a:off x="479424" y="412453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0" name="Google Shape;49;p33">
            <a:extLst>
              <a:ext uri="{FF2B5EF4-FFF2-40B4-BE49-F238E27FC236}">
                <a16:creationId xmlns:a16="http://schemas.microsoft.com/office/drawing/2014/main" id="{D5307CAB-3DE7-D0B2-4485-71AE0BEC1B5F}"/>
              </a:ext>
            </a:extLst>
          </p:cNvPr>
          <p:cNvSpPr txBox="1">
            <a:spLocks noGrp="1"/>
          </p:cNvSpPr>
          <p:nvPr>
            <p:ph type="body" idx="13"/>
          </p:nvPr>
        </p:nvSpPr>
        <p:spPr>
          <a:xfrm>
            <a:off x="4488822" y="203504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21" name="Google Shape;49;p33">
            <a:extLst>
              <a:ext uri="{FF2B5EF4-FFF2-40B4-BE49-F238E27FC236}">
                <a16:creationId xmlns:a16="http://schemas.microsoft.com/office/drawing/2014/main" id="{1E281C9B-EFDD-305B-46BA-2CD13CE60FA2}"/>
              </a:ext>
            </a:extLst>
          </p:cNvPr>
          <p:cNvSpPr txBox="1">
            <a:spLocks noGrp="1"/>
          </p:cNvSpPr>
          <p:nvPr>
            <p:ph type="body" idx="14"/>
          </p:nvPr>
        </p:nvSpPr>
        <p:spPr>
          <a:xfrm>
            <a:off x="4488822" y="4133300"/>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3" name="Google Shape;49;p33">
            <a:extLst>
              <a:ext uri="{FF2B5EF4-FFF2-40B4-BE49-F238E27FC236}">
                <a16:creationId xmlns:a16="http://schemas.microsoft.com/office/drawing/2014/main" id="{C8520DFD-59C3-D3CA-3735-DF87A2D6AE5F}"/>
              </a:ext>
            </a:extLst>
          </p:cNvPr>
          <p:cNvSpPr txBox="1">
            <a:spLocks noGrp="1"/>
          </p:cNvSpPr>
          <p:nvPr>
            <p:ph type="body" idx="19" hasCustomPrompt="1"/>
          </p:nvPr>
        </p:nvSpPr>
        <p:spPr>
          <a:xfrm>
            <a:off x="479424"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endParaRPr dirty="0"/>
          </a:p>
        </p:txBody>
      </p:sp>
      <p:sp>
        <p:nvSpPr>
          <p:cNvPr id="6" name="Google Shape;49;p33">
            <a:extLst>
              <a:ext uri="{FF2B5EF4-FFF2-40B4-BE49-F238E27FC236}">
                <a16:creationId xmlns:a16="http://schemas.microsoft.com/office/drawing/2014/main" id="{080658CE-BF97-A3A0-3872-5510A852A4D6}"/>
              </a:ext>
            </a:extLst>
          </p:cNvPr>
          <p:cNvSpPr txBox="1">
            <a:spLocks noGrp="1"/>
          </p:cNvSpPr>
          <p:nvPr>
            <p:ph type="body" idx="20" hasCustomPrompt="1"/>
          </p:nvPr>
        </p:nvSpPr>
        <p:spPr>
          <a:xfrm>
            <a:off x="4488822"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7" name="Google Shape;49;p33">
            <a:extLst>
              <a:ext uri="{FF2B5EF4-FFF2-40B4-BE49-F238E27FC236}">
                <a16:creationId xmlns:a16="http://schemas.microsoft.com/office/drawing/2014/main" id="{C53C2EC5-F906-5BBF-C346-76B8ABF44A8E}"/>
              </a:ext>
            </a:extLst>
          </p:cNvPr>
          <p:cNvSpPr txBox="1">
            <a:spLocks noGrp="1"/>
          </p:cNvSpPr>
          <p:nvPr>
            <p:ph type="body" idx="21" hasCustomPrompt="1"/>
          </p:nvPr>
        </p:nvSpPr>
        <p:spPr>
          <a:xfrm>
            <a:off x="479424"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8" name="Google Shape;49;p33">
            <a:extLst>
              <a:ext uri="{FF2B5EF4-FFF2-40B4-BE49-F238E27FC236}">
                <a16:creationId xmlns:a16="http://schemas.microsoft.com/office/drawing/2014/main" id="{BEB9168C-6A55-1C3C-E455-F765308A4DB9}"/>
              </a:ext>
            </a:extLst>
          </p:cNvPr>
          <p:cNvSpPr txBox="1">
            <a:spLocks noGrp="1"/>
          </p:cNvSpPr>
          <p:nvPr>
            <p:ph type="body" idx="22" hasCustomPrompt="1"/>
          </p:nvPr>
        </p:nvSpPr>
        <p:spPr>
          <a:xfrm>
            <a:off x="4488822"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9" name="Google Shape;49;p33">
            <a:extLst>
              <a:ext uri="{FF2B5EF4-FFF2-40B4-BE49-F238E27FC236}">
                <a16:creationId xmlns:a16="http://schemas.microsoft.com/office/drawing/2014/main" id="{52B82064-0F61-6989-1713-AA53406B8BAF}"/>
              </a:ext>
            </a:extLst>
          </p:cNvPr>
          <p:cNvSpPr txBox="1">
            <a:spLocks noGrp="1"/>
          </p:cNvSpPr>
          <p:nvPr>
            <p:ph type="body" idx="23"/>
          </p:nvPr>
        </p:nvSpPr>
        <p:spPr>
          <a:xfrm>
            <a:off x="8498219" y="2035044"/>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0" name="Google Shape;49;p33">
            <a:extLst>
              <a:ext uri="{FF2B5EF4-FFF2-40B4-BE49-F238E27FC236}">
                <a16:creationId xmlns:a16="http://schemas.microsoft.com/office/drawing/2014/main" id="{118DFD97-DF68-4FBF-4F38-4BC6C596D33B}"/>
              </a:ext>
            </a:extLst>
          </p:cNvPr>
          <p:cNvSpPr txBox="1">
            <a:spLocks noGrp="1"/>
          </p:cNvSpPr>
          <p:nvPr>
            <p:ph type="body" idx="24"/>
          </p:nvPr>
        </p:nvSpPr>
        <p:spPr>
          <a:xfrm>
            <a:off x="8498219" y="4133300"/>
            <a:ext cx="3214356" cy="1397396"/>
          </a:xfrm>
          <a:prstGeom prst="rect">
            <a:avLst/>
          </a:prstGeom>
        </p:spPr>
        <p:txBody>
          <a:bodyPr spcFirstLastPara="1" vert="horz" wrap="square" lIns="0" tIns="0" rIns="0" bIns="0" rtlCol="0" anchor="t" anchorCtr="0">
            <a:noAutofit/>
          </a:bodyPr>
          <a:lstStyle>
            <a:lvl1pPr>
              <a:lnSpc>
                <a:spcPct val="90000"/>
              </a:lnSpc>
              <a:defRPr sz="1800" dirty="0"/>
            </a:lvl1pPr>
          </a:lstStyle>
          <a:p>
            <a:pPr lvl="0">
              <a:lnSpc>
                <a:spcPct val="100000"/>
              </a:lnSpc>
              <a:spcAft>
                <a:spcPts val="0"/>
              </a:spcAft>
              <a:buSzPts val="1400"/>
            </a:pPr>
            <a:r>
              <a:rPr lang="it-IT"/>
              <a:t>Fare clic per modificare gli stili del testo dello schema</a:t>
            </a:r>
          </a:p>
        </p:txBody>
      </p:sp>
      <p:sp>
        <p:nvSpPr>
          <p:cNvPr id="11" name="Google Shape;49;p33">
            <a:extLst>
              <a:ext uri="{FF2B5EF4-FFF2-40B4-BE49-F238E27FC236}">
                <a16:creationId xmlns:a16="http://schemas.microsoft.com/office/drawing/2014/main" id="{4AB47F17-5CDC-980F-0C1D-A0CE8311D737}"/>
              </a:ext>
            </a:extLst>
          </p:cNvPr>
          <p:cNvSpPr txBox="1">
            <a:spLocks noGrp="1"/>
          </p:cNvSpPr>
          <p:nvPr>
            <p:ph type="body" idx="25" hasCustomPrompt="1"/>
          </p:nvPr>
        </p:nvSpPr>
        <p:spPr>
          <a:xfrm>
            <a:off x="8498219" y="1566104"/>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sp>
        <p:nvSpPr>
          <p:cNvPr id="12" name="Google Shape;49;p33">
            <a:extLst>
              <a:ext uri="{FF2B5EF4-FFF2-40B4-BE49-F238E27FC236}">
                <a16:creationId xmlns:a16="http://schemas.microsoft.com/office/drawing/2014/main" id="{FF18CC74-2F07-4A95-870B-7863D76531E1}"/>
              </a:ext>
            </a:extLst>
          </p:cNvPr>
          <p:cNvSpPr txBox="1">
            <a:spLocks noGrp="1"/>
          </p:cNvSpPr>
          <p:nvPr>
            <p:ph type="body" idx="26" hasCustomPrompt="1"/>
          </p:nvPr>
        </p:nvSpPr>
        <p:spPr>
          <a:xfrm>
            <a:off x="8498219" y="3664360"/>
            <a:ext cx="3214356" cy="405026"/>
          </a:xfrm>
          <a:prstGeom prst="rect">
            <a:avLst/>
          </a:prstGeom>
        </p:spPr>
        <p:txBody>
          <a:bodyPr spcFirstLastPara="1" vert="horz" wrap="square" lIns="0" tIns="0" rIns="0" bIns="0" rtlCol="0" anchor="b" anchorCtr="0">
            <a:noAutofit/>
          </a:bodyPr>
          <a:lstStyle>
            <a:lvl1pPr>
              <a:lnSpc>
                <a:spcPct val="90000"/>
              </a:lnSpc>
              <a:defRPr sz="1800" dirty="0">
                <a:solidFill>
                  <a:schemeClr val="tx2"/>
                </a:solidFill>
                <a:latin typeface="+mj-lt"/>
              </a:defRPr>
            </a:lvl1pPr>
          </a:lstStyle>
          <a:p>
            <a:pPr lvl="0">
              <a:lnSpc>
                <a:spcPct val="100000"/>
              </a:lnSpc>
              <a:spcAft>
                <a:spcPts val="0"/>
              </a:spcAft>
              <a:buSzPts val="1400"/>
            </a:pPr>
            <a:r>
              <a:rPr lang="it-IT" dirty="0"/>
              <a:t>Titolo box</a:t>
            </a:r>
          </a:p>
        </p:txBody>
      </p:sp>
      <p:pic>
        <p:nvPicPr>
          <p:cNvPr id="13" name="Google Shape;22;p59">
            <a:extLst>
              <a:ext uri="{FF2B5EF4-FFF2-40B4-BE49-F238E27FC236}">
                <a16:creationId xmlns:a16="http://schemas.microsoft.com/office/drawing/2014/main" id="{CC7BC2B0-7172-C784-AD16-52A366AAED8F}"/>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2381673121"/>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Vuota">
    <p:spTree>
      <p:nvGrpSpPr>
        <p:cNvPr id="1" name=""/>
        <p:cNvGrpSpPr/>
        <p:nvPr/>
      </p:nvGrpSpPr>
      <p:grpSpPr>
        <a:xfrm>
          <a:off x="0" y="0"/>
          <a:ext cx="0" cy="0"/>
          <a:chOff x="0" y="0"/>
          <a:chExt cx="0" cy="0"/>
        </a:xfrm>
      </p:grpSpPr>
      <p:sp>
        <p:nvSpPr>
          <p:cNvPr id="2" name="Segnaposto numero diapositiva 27">
            <a:extLst>
              <a:ext uri="{FF2B5EF4-FFF2-40B4-BE49-F238E27FC236}">
                <a16:creationId xmlns:a16="http://schemas.microsoft.com/office/drawing/2014/main" id="{CBFC3D46-7EDE-F2B2-153F-365320C422CB}"/>
              </a:ext>
            </a:extLst>
          </p:cNvPr>
          <p:cNvSpPr>
            <a:spLocks noGrp="1"/>
          </p:cNvSpPr>
          <p:nvPr>
            <p:ph type="sldNum" sz="quarter" idx="10"/>
          </p:nvPr>
        </p:nvSpPr>
        <p:spPr>
          <a:xfrm>
            <a:off x="479425" y="6381750"/>
            <a:ext cx="2743200" cy="365125"/>
          </a:xfrm>
          <a:prstGeom prst="rect">
            <a:avLst/>
          </a:prstGeom>
        </p:spPr>
        <p:txBody>
          <a:bodyPr lIns="0" tIns="0" rIns="0" bIns="0"/>
          <a:lstStyle>
            <a:lvl1pPr>
              <a:defRPr lang="it-IT" sz="1200" smtClean="0">
                <a:solidFill>
                  <a:schemeClr val="accent3"/>
                </a:solidFill>
              </a:defRPr>
            </a:lvl1pPr>
          </a:lstStyle>
          <a:p>
            <a:fld id="{DBB407B1-F227-FC44-8239-9F50C0785540}" type="slidenum">
              <a:rPr lang="it-IT" smtClean="0"/>
              <a:pPr/>
              <a:t>‹N›</a:t>
            </a:fld>
            <a:endParaRPr lang="it-IT" dirty="0"/>
          </a:p>
        </p:txBody>
      </p:sp>
      <p:pic>
        <p:nvPicPr>
          <p:cNvPr id="4" name="Google Shape;22;p59">
            <a:extLst>
              <a:ext uri="{FF2B5EF4-FFF2-40B4-BE49-F238E27FC236}">
                <a16:creationId xmlns:a16="http://schemas.microsoft.com/office/drawing/2014/main" id="{B2873DE1-017C-70DF-87FF-27739953B0CD}"/>
              </a:ext>
            </a:extLst>
          </p:cNvPr>
          <p:cNvPicPr preferRelativeResize="0"/>
          <p:nvPr userDrawn="1"/>
        </p:nvPicPr>
        <p:blipFill>
          <a:blip r:embed="rId2"/>
          <a:srcRect/>
          <a:stretch/>
        </p:blipFill>
        <p:spPr>
          <a:xfrm>
            <a:off x="11004562" y="289166"/>
            <a:ext cx="757037" cy="607648"/>
          </a:xfrm>
          <a:prstGeom prst="rect">
            <a:avLst/>
          </a:prstGeom>
          <a:noFill/>
          <a:ln>
            <a:noFill/>
          </a:ln>
        </p:spPr>
      </p:pic>
    </p:spTree>
    <p:extLst>
      <p:ext uri="{BB962C8B-B14F-4D97-AF65-F5344CB8AC3E}">
        <p14:creationId xmlns:p14="http://schemas.microsoft.com/office/powerpoint/2010/main" val="11194486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Grazie blu">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B3315BB8-8CB4-3E6B-C1C7-DED7876E0462}"/>
              </a:ext>
            </a:extLst>
          </p:cNvPr>
          <p:cNvSpPr/>
          <p:nvPr userDrawn="1"/>
        </p:nvSpPr>
        <p:spPr>
          <a:xfrm>
            <a:off x="219075" y="239394"/>
            <a:ext cx="11753850" cy="6379213"/>
          </a:xfrm>
          <a:prstGeom prst="rect">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9CA6E5FE-A0B4-93F6-1246-6E8B5B268326}"/>
              </a:ext>
            </a:extLst>
          </p:cNvPr>
          <p:cNvSpPr/>
          <p:nvPr userDrawn="1"/>
        </p:nvSpPr>
        <p:spPr>
          <a:xfrm>
            <a:off x="458032" y="477312"/>
            <a:ext cx="11275936" cy="5903376"/>
          </a:xfrm>
          <a:prstGeom prst="rect">
            <a:avLst/>
          </a:prstGeom>
          <a:solidFill>
            <a:schemeClr val="bg1">
              <a:alpha val="69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FED1AD7A-F202-56E3-C271-D8855CAE9DD4}"/>
              </a:ext>
            </a:extLst>
          </p:cNvPr>
          <p:cNvSpPr/>
          <p:nvPr userDrawn="1"/>
        </p:nvSpPr>
        <p:spPr>
          <a:xfrm>
            <a:off x="703139" y="719496"/>
            <a:ext cx="10785723" cy="5419009"/>
          </a:xfrm>
          <a:prstGeom prst="rect">
            <a:avLst/>
          </a:prstGeom>
          <a:solidFill>
            <a:schemeClr val="bg1">
              <a:alpha val="537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Google Shape;50;p33">
            <a:extLst>
              <a:ext uri="{FF2B5EF4-FFF2-40B4-BE49-F238E27FC236}">
                <a16:creationId xmlns:a16="http://schemas.microsoft.com/office/drawing/2014/main" id="{7CF8FF87-A8F7-DC61-A5F0-06F60C1538E5}"/>
              </a:ext>
            </a:extLst>
          </p:cNvPr>
          <p:cNvSpPr txBox="1">
            <a:spLocks noGrp="1"/>
          </p:cNvSpPr>
          <p:nvPr>
            <p:ph type="body" idx="2" hasCustomPrompt="1"/>
          </p:nvPr>
        </p:nvSpPr>
        <p:spPr>
          <a:xfrm>
            <a:off x="1183120" y="3096262"/>
            <a:ext cx="4677930" cy="66547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1000"/>
              </a:spcBef>
              <a:spcAft>
                <a:spcPts val="0"/>
              </a:spcAft>
              <a:buClr>
                <a:schemeClr val="lt1"/>
              </a:buClr>
              <a:buSzPts val="4800"/>
              <a:buFont typeface="Arial"/>
              <a:buNone/>
              <a:defRPr sz="4000" b="1" i="0" u="none" strike="noStrike" cap="none">
                <a:solidFill>
                  <a:schemeClr val="bg1"/>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GRAZIE</a:t>
            </a:r>
            <a:endParaRPr dirty="0"/>
          </a:p>
        </p:txBody>
      </p:sp>
      <p:cxnSp>
        <p:nvCxnSpPr>
          <p:cNvPr id="9" name="Google Shape;51;p33">
            <a:extLst>
              <a:ext uri="{FF2B5EF4-FFF2-40B4-BE49-F238E27FC236}">
                <a16:creationId xmlns:a16="http://schemas.microsoft.com/office/drawing/2014/main" id="{BEC8C15E-EDE3-3C88-03C7-F08196E2E45F}"/>
              </a:ext>
            </a:extLst>
          </p:cNvPr>
          <p:cNvCxnSpPr>
            <a:cxnSpLocks/>
          </p:cNvCxnSpPr>
          <p:nvPr userDrawn="1"/>
        </p:nvCxnSpPr>
        <p:spPr>
          <a:xfrm>
            <a:off x="1183120" y="3922130"/>
            <a:ext cx="1998592" cy="0"/>
          </a:xfrm>
          <a:prstGeom prst="straightConnector1">
            <a:avLst/>
          </a:prstGeom>
          <a:noFill/>
          <a:ln w="28575" cap="flat" cmpd="sng">
            <a:solidFill>
              <a:schemeClr val="bg1"/>
            </a:solidFill>
            <a:prstDash val="solid"/>
            <a:miter lim="800000"/>
            <a:headEnd type="none" w="sm" len="sm"/>
            <a:tailEnd type="none" w="sm" len="sm"/>
          </a:ln>
        </p:spPr>
      </p:cxnSp>
      <p:pic>
        <p:nvPicPr>
          <p:cNvPr id="5" name="Immagine 4">
            <a:extLst>
              <a:ext uri="{FF2B5EF4-FFF2-40B4-BE49-F238E27FC236}">
                <a16:creationId xmlns:a16="http://schemas.microsoft.com/office/drawing/2014/main" id="{EE242AE6-9EB7-B556-3AE5-D532122A6C83}"/>
              </a:ext>
            </a:extLst>
          </p:cNvPr>
          <p:cNvPicPr>
            <a:picLocks noChangeAspect="1"/>
          </p:cNvPicPr>
          <p:nvPr userDrawn="1"/>
        </p:nvPicPr>
        <p:blipFill>
          <a:blip r:embed="rId2"/>
          <a:stretch>
            <a:fillRect/>
          </a:stretch>
        </p:blipFill>
        <p:spPr>
          <a:xfrm>
            <a:off x="8258394" y="826243"/>
            <a:ext cx="2814477" cy="1029353"/>
          </a:xfrm>
          <a:prstGeom prst="rect">
            <a:avLst/>
          </a:prstGeom>
        </p:spPr>
      </p:pic>
    </p:spTree>
    <p:extLst>
      <p:ext uri="{BB962C8B-B14F-4D97-AF65-F5344CB8AC3E}">
        <p14:creationId xmlns:p14="http://schemas.microsoft.com/office/powerpoint/2010/main" val="14920256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Grazie Bianco">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F9BFC1FA-1240-C763-910F-ECD03DE12411}"/>
              </a:ext>
            </a:extLst>
          </p:cNvPr>
          <p:cNvSpPr/>
          <p:nvPr userDrawn="1"/>
        </p:nvSpPr>
        <p:spPr>
          <a:xfrm>
            <a:off x="221720" y="239394"/>
            <a:ext cx="11748560" cy="6379213"/>
          </a:xfrm>
          <a:prstGeom prst="rect">
            <a:avLst/>
          </a:prstGeom>
          <a:solidFill>
            <a:schemeClr val="bg1">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33E6D450-5658-7B2D-F247-5A2CEF5BA0DC}"/>
              </a:ext>
            </a:extLst>
          </p:cNvPr>
          <p:cNvSpPr/>
          <p:nvPr userDrawn="1"/>
        </p:nvSpPr>
        <p:spPr>
          <a:xfrm>
            <a:off x="460570" y="477312"/>
            <a:ext cx="11270861" cy="5903376"/>
          </a:xfrm>
          <a:prstGeom prst="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46DA85F7-77B0-A0B3-90F0-CFEFB15382B2}"/>
              </a:ext>
            </a:extLst>
          </p:cNvPr>
          <p:cNvSpPr/>
          <p:nvPr userDrawn="1"/>
        </p:nvSpPr>
        <p:spPr>
          <a:xfrm>
            <a:off x="705566" y="719496"/>
            <a:ext cx="10780869" cy="5419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FF"/>
              </a:solidFill>
            </a:endParaRPr>
          </a:p>
        </p:txBody>
      </p:sp>
      <p:cxnSp>
        <p:nvCxnSpPr>
          <p:cNvPr id="2" name="Google Shape;51;p33">
            <a:extLst>
              <a:ext uri="{FF2B5EF4-FFF2-40B4-BE49-F238E27FC236}">
                <a16:creationId xmlns:a16="http://schemas.microsoft.com/office/drawing/2014/main" id="{C015CA7F-733E-9F17-591D-1564A8F79386}"/>
              </a:ext>
            </a:extLst>
          </p:cNvPr>
          <p:cNvCxnSpPr>
            <a:cxnSpLocks/>
          </p:cNvCxnSpPr>
          <p:nvPr userDrawn="1"/>
        </p:nvCxnSpPr>
        <p:spPr>
          <a:xfrm>
            <a:off x="1183120" y="3922130"/>
            <a:ext cx="1998592" cy="0"/>
          </a:xfrm>
          <a:prstGeom prst="straightConnector1">
            <a:avLst/>
          </a:prstGeom>
          <a:noFill/>
          <a:ln w="28575" cap="flat" cmpd="sng">
            <a:solidFill>
              <a:schemeClr val="accent1"/>
            </a:solidFill>
            <a:prstDash val="solid"/>
            <a:miter lim="800000"/>
            <a:headEnd type="none" w="sm" len="sm"/>
            <a:tailEnd type="none" w="sm" len="sm"/>
          </a:ln>
        </p:spPr>
      </p:cxnSp>
      <p:sp>
        <p:nvSpPr>
          <p:cNvPr id="5" name="Google Shape;50;p33">
            <a:extLst>
              <a:ext uri="{FF2B5EF4-FFF2-40B4-BE49-F238E27FC236}">
                <a16:creationId xmlns:a16="http://schemas.microsoft.com/office/drawing/2014/main" id="{69110B91-D87F-9410-2787-EB118809D59F}"/>
              </a:ext>
            </a:extLst>
          </p:cNvPr>
          <p:cNvSpPr txBox="1">
            <a:spLocks noGrp="1"/>
          </p:cNvSpPr>
          <p:nvPr>
            <p:ph type="body" idx="2" hasCustomPrompt="1"/>
          </p:nvPr>
        </p:nvSpPr>
        <p:spPr>
          <a:xfrm>
            <a:off x="1183120" y="3096262"/>
            <a:ext cx="4677930" cy="665475"/>
          </a:xfrm>
          <a:prstGeom prst="rect">
            <a:avLst/>
          </a:prstGeom>
          <a:noFill/>
          <a:ln>
            <a:noFill/>
          </a:ln>
        </p:spPr>
        <p:txBody>
          <a:bodyPr spcFirstLastPara="1" wrap="square" lIns="0" tIns="0" rIns="0" bIns="0" anchor="t" anchorCtr="0">
            <a:noAutofit/>
          </a:bodyPr>
          <a:lstStyle>
            <a:lvl1pPr marL="0" marR="0" lvl="0" indent="0" algn="l" rtl="0">
              <a:lnSpc>
                <a:spcPct val="90000"/>
              </a:lnSpc>
              <a:spcBef>
                <a:spcPts val="1000"/>
              </a:spcBef>
              <a:spcAft>
                <a:spcPts val="0"/>
              </a:spcAft>
              <a:buClr>
                <a:schemeClr val="lt1"/>
              </a:buClr>
              <a:buSzPts val="4800"/>
              <a:buFont typeface="Arial"/>
              <a:buNone/>
              <a:defRPr sz="4000" b="1" i="0" u="none" strike="noStrike" cap="none">
                <a:solidFill>
                  <a:schemeClr val="accent1"/>
                </a:solidFill>
                <a:latin typeface="Montserrat SemiBold" pitchFamily="2" charset="77"/>
                <a:ea typeface="Montserrat SemiBold" pitchFamily="2" charset="77"/>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it-IT" dirty="0"/>
              <a:t>GRAZIE</a:t>
            </a:r>
            <a:endParaRPr dirty="0"/>
          </a:p>
        </p:txBody>
      </p:sp>
      <p:pic>
        <p:nvPicPr>
          <p:cNvPr id="3" name="Immagine 2">
            <a:extLst>
              <a:ext uri="{FF2B5EF4-FFF2-40B4-BE49-F238E27FC236}">
                <a16:creationId xmlns:a16="http://schemas.microsoft.com/office/drawing/2014/main" id="{AD362671-8BDE-0C18-4A0D-AE167D56138E}"/>
              </a:ext>
            </a:extLst>
          </p:cNvPr>
          <p:cNvPicPr>
            <a:picLocks noChangeAspect="1"/>
          </p:cNvPicPr>
          <p:nvPr userDrawn="1"/>
        </p:nvPicPr>
        <p:blipFill>
          <a:blip r:embed="rId2"/>
          <a:srcRect/>
          <a:stretch/>
        </p:blipFill>
        <p:spPr>
          <a:xfrm>
            <a:off x="8258685" y="827435"/>
            <a:ext cx="2813893" cy="1026968"/>
          </a:xfrm>
          <a:prstGeom prst="rect">
            <a:avLst/>
          </a:prstGeom>
        </p:spPr>
      </p:pic>
    </p:spTree>
    <p:extLst>
      <p:ext uri="{BB962C8B-B14F-4D97-AF65-F5344CB8AC3E}">
        <p14:creationId xmlns:p14="http://schemas.microsoft.com/office/powerpoint/2010/main" val="1274575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DA76BD-1842-7594-EFED-60B97C6EC6B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4023A99-1573-1767-7F63-6BF28B2FCA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2E98DD20-6484-D8A8-FA8D-00E3C7119EB1}"/>
              </a:ext>
            </a:extLst>
          </p:cNvPr>
          <p:cNvSpPr>
            <a:spLocks noGrp="1"/>
          </p:cNvSpPr>
          <p:nvPr>
            <p:ph type="dt" sz="half" idx="10"/>
          </p:nvPr>
        </p:nvSpPr>
        <p:spPr/>
        <p:txBody>
          <a:bodyPr/>
          <a:lstStyle/>
          <a:p>
            <a:fld id="{D9A1DDFD-D37B-4155-836E-6CC6DDF23341}" type="datetimeFigureOut">
              <a:rPr lang="it-IT" smtClean="0"/>
              <a:t>19/09/2025</a:t>
            </a:fld>
            <a:endParaRPr lang="it-IT"/>
          </a:p>
        </p:txBody>
      </p:sp>
      <p:sp>
        <p:nvSpPr>
          <p:cNvPr id="5" name="Segnaposto piè di pagina 4">
            <a:extLst>
              <a:ext uri="{FF2B5EF4-FFF2-40B4-BE49-F238E27FC236}">
                <a16:creationId xmlns:a16="http://schemas.microsoft.com/office/drawing/2014/main" id="{5095BCBC-1D94-846C-DABC-60C84AF3D4F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B98DCE-761A-C0CF-B895-238DAA21EC2A}"/>
              </a:ext>
            </a:extLst>
          </p:cNvPr>
          <p:cNvSpPr>
            <a:spLocks noGrp="1"/>
          </p:cNvSpPr>
          <p:nvPr>
            <p:ph type="sldNum" sz="quarter" idx="12"/>
          </p:nvPr>
        </p:nvSpPr>
        <p:spPr/>
        <p:txBody>
          <a:bodyPr/>
          <a:lstStyle/>
          <a:p>
            <a:fld id="{A28CE340-FCDF-4701-A513-F135F7CF29AA}" type="slidenum">
              <a:rPr lang="it-IT" smtClean="0"/>
              <a:t>‹N›</a:t>
            </a:fld>
            <a:endParaRPr lang="it-IT"/>
          </a:p>
        </p:txBody>
      </p:sp>
    </p:spTree>
    <p:extLst>
      <p:ext uri="{BB962C8B-B14F-4D97-AF65-F5344CB8AC3E}">
        <p14:creationId xmlns:p14="http://schemas.microsoft.com/office/powerpoint/2010/main" val="292352021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34" Type="http://schemas.openxmlformats.org/officeDocument/2006/relationships/oleObject" Target="../embeddings/oleObject1.bin"/><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tags" Target="../tags/tag1.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theme" Target="../theme/theme2.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image" Target="../media/image14.emf"/><Relationship Id="rId8"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F3">
            <a:alpha val="96000"/>
          </a:srgbClr>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0F0ADC7-D5B2-6B73-7ABC-494B356802F3}"/>
              </a:ext>
            </a:extLst>
          </p:cNvPr>
          <p:cNvSpPr>
            <a:spLocks noGrp="1"/>
          </p:cNvSpPr>
          <p:nvPr>
            <p:ph type="title"/>
          </p:nvPr>
        </p:nvSpPr>
        <p:spPr>
          <a:xfrm>
            <a:off x="479425" y="365125"/>
            <a:ext cx="10431382" cy="1325563"/>
          </a:xfrm>
          <a:prstGeom prst="rect">
            <a:avLst/>
          </a:prstGeom>
        </p:spPr>
        <p:txBody>
          <a:bodyPr vert="horz" lIns="0" tIns="0" rIns="0" bIns="0" rtlCol="0" anchor="ctr">
            <a:noAutofit/>
          </a:bodyPr>
          <a:lstStyle/>
          <a:p>
            <a:r>
              <a:rPr lang="it-IT" dirty="0"/>
              <a:t>Fare clic per modificare lo stile del titolo dello schema</a:t>
            </a:r>
          </a:p>
        </p:txBody>
      </p:sp>
      <p:sp>
        <p:nvSpPr>
          <p:cNvPr id="3" name="Segnaposto testo 2">
            <a:extLst>
              <a:ext uri="{FF2B5EF4-FFF2-40B4-BE49-F238E27FC236}">
                <a16:creationId xmlns:a16="http://schemas.microsoft.com/office/drawing/2014/main" id="{9CCB59E7-76F8-336F-4962-9E01C34D3684}"/>
              </a:ext>
            </a:extLst>
          </p:cNvPr>
          <p:cNvSpPr>
            <a:spLocks noGrp="1"/>
          </p:cNvSpPr>
          <p:nvPr>
            <p:ph type="body" idx="1"/>
          </p:nvPr>
        </p:nvSpPr>
        <p:spPr>
          <a:xfrm>
            <a:off x="479425" y="1825625"/>
            <a:ext cx="10431382" cy="4351338"/>
          </a:xfrm>
          <a:prstGeom prst="rect">
            <a:avLst/>
          </a:prstGeom>
        </p:spPr>
        <p:txBody>
          <a:bodyPr vert="horz" lIns="0" tIns="0" rIns="0" bIns="0" rtlCol="0">
            <a:no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CasellaDiTesto 4">
            <a:extLst>
              <a:ext uri="{FF2B5EF4-FFF2-40B4-BE49-F238E27FC236}">
                <a16:creationId xmlns:a16="http://schemas.microsoft.com/office/drawing/2014/main" id="{24E50A17-A89F-BD3F-B224-F125C261DE2F}"/>
              </a:ext>
            </a:extLst>
          </p:cNvPr>
          <p:cNvSpPr txBox="1"/>
          <p:nvPr userDrawn="1">
            <p:extLst>
              <p:ext uri="{1162E1C5-73C7-4A58-AE30-91384D911F3F}">
                <p184:classification xmlns:p184="http://schemas.microsoft.com/office/powerpoint/2018/4/main" val="hdr"/>
              </p:ext>
            </p:extLst>
          </p:nvPr>
        </p:nvSpPr>
        <p:spPr>
          <a:xfrm>
            <a:off x="5363337" y="63500"/>
            <a:ext cx="1500188" cy="182880"/>
          </a:xfrm>
          <a:prstGeom prst="rect">
            <a:avLst/>
          </a:prstGeom>
        </p:spPr>
        <p:txBody>
          <a:bodyPr horzOverflow="overflow" lIns="0" tIns="0" rIns="0" bIns="0">
            <a:spAutoFit/>
          </a:bodyPr>
          <a:lstStyle/>
          <a:p>
            <a:pPr algn="l"/>
            <a:r>
              <a:rPr lang="it-IT"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ROQUETTE RESTRICTED</a:t>
            </a:r>
          </a:p>
        </p:txBody>
      </p:sp>
    </p:spTree>
    <p:extLst>
      <p:ext uri="{BB962C8B-B14F-4D97-AF65-F5344CB8AC3E}">
        <p14:creationId xmlns:p14="http://schemas.microsoft.com/office/powerpoint/2010/main" val="17771729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 id="2147483785" r:id="rId31"/>
    <p:sldLayoutId id="2147483786" r:id="rId32"/>
    <p:sldLayoutId id="2147483787" r:id="rId33"/>
    <p:sldLayoutId id="2147483788" r:id="rId34"/>
    <p:sldLayoutId id="2147483793" r:id="rId35"/>
    <p:sldLayoutId id="2147483794" r:id="rId36"/>
    <p:sldLayoutId id="2147483795" r:id="rId37"/>
    <p:sldLayoutId id="2147483796" r:id="rId38"/>
    <p:sldLayoutId id="2147483801" r:id="rId39"/>
    <p:sldLayoutId id="2147483802" r:id="rId40"/>
    <p:sldLayoutId id="2147483803" r:id="rId41"/>
    <p:sldLayoutId id="2147483804" r:id="rId42"/>
    <p:sldLayoutId id="2147483805" r:id="rId43"/>
    <p:sldLayoutId id="2147483806" r:id="rId44"/>
    <p:sldLayoutId id="2147483813" r:id="rId45"/>
    <p:sldLayoutId id="2147483711" r:id="rId46"/>
    <p:sldLayoutId id="2147483713" r:id="rId47"/>
    <p:sldLayoutId id="2147483723" r:id="rId48"/>
    <p:sldLayoutId id="2147483691" r:id="rId49"/>
    <p:sldLayoutId id="2147483724" r:id="rId50"/>
    <p:sldLayoutId id="2147483722" r:id="rId51"/>
    <p:sldLayoutId id="2147483715" r:id="rId52"/>
    <p:sldLayoutId id="2147483720" r:id="rId53"/>
    <p:sldLayoutId id="2147483721" r:id="rId54"/>
    <p:sldLayoutId id="2147483717" r:id="rId55"/>
    <p:sldLayoutId id="2147483693" r:id="rId56"/>
    <p:sldLayoutId id="2147483714" r:id="rId57"/>
    <p:sldLayoutId id="2147483719" r:id="rId58"/>
    <p:sldLayoutId id="2147483688" r:id="rId59"/>
    <p:sldLayoutId id="2147483725" r:id="rId60"/>
    <p:sldLayoutId id="2147483687" r:id="rId61"/>
    <p:sldLayoutId id="2147483694" r:id="rId62"/>
    <p:sldLayoutId id="2147483712" r:id="rId63"/>
    <p:sldLayoutId id="2147483690" r:id="rId64"/>
    <p:sldLayoutId id="2147483692" r:id="rId65"/>
    <p:sldLayoutId id="2147483650" r:id="rId66"/>
    <p:sldLayoutId id="2147483707" r:id="rId67"/>
    <p:sldLayoutId id="2147483706" r:id="rId68"/>
    <p:sldLayoutId id="2147483709" r:id="rId69"/>
    <p:sldLayoutId id="2147483710" r:id="rId70"/>
    <p:sldLayoutId id="2147483708" r:id="rId71"/>
    <p:sldLayoutId id="2147483697" r:id="rId72"/>
    <p:sldLayoutId id="2147483696" r:id="rId73"/>
    <p:sldLayoutId id="2147483695" r:id="rId74"/>
    <p:sldLayoutId id="2147483698" r:id="rId75"/>
    <p:sldLayoutId id="2147483699" r:id="rId76"/>
    <p:sldLayoutId id="2147483700" r:id="rId77"/>
    <p:sldLayoutId id="2147483705" r:id="rId78"/>
    <p:sldLayoutId id="2147483716" r:id="rId79"/>
    <p:sldLayoutId id="2147483718" r:id="rId80"/>
    <p:sldLayoutId id="2147483689" r:id="rId81"/>
    <p:sldLayoutId id="2147483814" r:id="rId82"/>
  </p:sldLayoutIdLst>
  <p:hf hdr="0" ftr="0" dt="0"/>
  <p:txStyles>
    <p:titleStyle>
      <a:lvl1pPr algn="l" defTabSz="914400" rtl="0" eaLnBrk="1" latinLnBrk="0" hangingPunct="1">
        <a:lnSpc>
          <a:spcPct val="90000"/>
        </a:lnSpc>
        <a:spcBef>
          <a:spcPts val="0"/>
        </a:spcBef>
        <a:buNone/>
        <a:defRPr sz="4400"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1pPr>
      <a:lvl2pPr marL="4572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2pPr>
      <a:lvl3pPr marL="9144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3pPr>
      <a:lvl4pPr marL="13716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4pPr>
      <a:lvl5pPr marL="18288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4020">
          <p15:clr>
            <a:srgbClr val="F26B43"/>
          </p15:clr>
        </p15:guide>
        <p15:guide id="6" orient="horz" pos="232">
          <p15:clr>
            <a:srgbClr val="F26B43"/>
          </p15:clr>
        </p15:guide>
        <p15:guide id="7" pos="6879">
          <p15:clr>
            <a:srgbClr val="F26B43"/>
          </p15:clr>
        </p15:guide>
        <p15:guide id="8" orient="horz" pos="388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3F3">
            <a:alpha val="96000"/>
          </a:srgbClr>
        </a:solidFill>
        <a:effectLst/>
      </p:bgPr>
    </p:bg>
    <p:spTree>
      <p:nvGrpSpPr>
        <p:cNvPr id="1" name=""/>
        <p:cNvGrpSpPr/>
        <p:nvPr/>
      </p:nvGrpSpPr>
      <p:grpSpPr>
        <a:xfrm>
          <a:off x="0" y="0"/>
          <a:ext cx="0" cy="0"/>
          <a:chOff x="0" y="0"/>
          <a:chExt cx="0" cy="0"/>
        </a:xfrm>
      </p:grpSpPr>
      <p:graphicFrame>
        <p:nvGraphicFramePr>
          <p:cNvPr id="5" name="Oggetto 4" hidden="1">
            <a:extLst>
              <a:ext uri="{FF2B5EF4-FFF2-40B4-BE49-F238E27FC236}">
                <a16:creationId xmlns:a16="http://schemas.microsoft.com/office/drawing/2014/main" id="{A2F0A3FF-5AFF-3850-7402-CB0F8CCB8AB6}"/>
              </a:ext>
            </a:extLst>
          </p:cNvPr>
          <p:cNvGraphicFramePr>
            <a:graphicFrameLocks noChangeAspect="1"/>
          </p:cNvGraphicFramePr>
          <p:nvPr userDrawn="1">
            <p:custDataLst>
              <p:tags r:id="rId33"/>
            </p:custDataLst>
            <p:extLst>
              <p:ext uri="{D42A27DB-BD31-4B8C-83A1-F6EECF244321}">
                <p14:modId xmlns:p14="http://schemas.microsoft.com/office/powerpoint/2010/main" val="25436617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think-cell" r:id="rId34" imgW="347" imgH="348" progId="TCLayout.ActiveDocument.1">
                  <p:embed/>
                </p:oleObj>
              </mc:Choice>
              <mc:Fallback>
                <p:oleObj name="Diapositiva think-cell" r:id="rId34" imgW="347" imgH="348" progId="TCLayout.ActiveDocument.1">
                  <p:embed/>
                  <p:pic>
                    <p:nvPicPr>
                      <p:cNvPr id="5" name="Oggetto 4" hidden="1">
                        <a:extLst>
                          <a:ext uri="{FF2B5EF4-FFF2-40B4-BE49-F238E27FC236}">
                            <a16:creationId xmlns:a16="http://schemas.microsoft.com/office/drawing/2014/main" id="{A2F0A3FF-5AFF-3850-7402-CB0F8CCB8AB6}"/>
                          </a:ext>
                        </a:extLst>
                      </p:cNvPr>
                      <p:cNvPicPr/>
                      <p:nvPr/>
                    </p:nvPicPr>
                    <p:blipFill>
                      <a:blip r:embed="rId35"/>
                      <a:stretch>
                        <a:fillRect/>
                      </a:stretch>
                    </p:blipFill>
                    <p:spPr>
                      <a:xfrm>
                        <a:off x="1588" y="1588"/>
                        <a:ext cx="1588" cy="1588"/>
                      </a:xfrm>
                      <a:prstGeom prst="rect">
                        <a:avLst/>
                      </a:prstGeom>
                    </p:spPr>
                  </p:pic>
                </p:oleObj>
              </mc:Fallback>
            </mc:AlternateContent>
          </a:graphicData>
        </a:graphic>
      </p:graphicFrame>
      <p:sp>
        <p:nvSpPr>
          <p:cNvPr id="2" name="Segnaposto titolo 1">
            <a:extLst>
              <a:ext uri="{FF2B5EF4-FFF2-40B4-BE49-F238E27FC236}">
                <a16:creationId xmlns:a16="http://schemas.microsoft.com/office/drawing/2014/main" id="{C0F0ADC7-D5B2-6B73-7ABC-494B356802F3}"/>
              </a:ext>
            </a:extLst>
          </p:cNvPr>
          <p:cNvSpPr>
            <a:spLocks noGrp="1"/>
          </p:cNvSpPr>
          <p:nvPr>
            <p:ph type="title"/>
          </p:nvPr>
        </p:nvSpPr>
        <p:spPr>
          <a:xfrm>
            <a:off x="479425" y="365125"/>
            <a:ext cx="10431382" cy="1325563"/>
          </a:xfrm>
          <a:prstGeom prst="rect">
            <a:avLst/>
          </a:prstGeom>
        </p:spPr>
        <p:txBody>
          <a:bodyPr vert="horz" lIns="0" tIns="0" rIns="0" bIns="0" rtlCol="0" anchor="ctr">
            <a:noAutofit/>
          </a:bodyPr>
          <a:lstStyle/>
          <a:p>
            <a:r>
              <a:rPr lang="it-IT" dirty="0"/>
              <a:t>Fare clic per modificare lo stile del titolo dello schema</a:t>
            </a:r>
          </a:p>
        </p:txBody>
      </p:sp>
      <p:sp>
        <p:nvSpPr>
          <p:cNvPr id="3" name="Segnaposto testo 2">
            <a:extLst>
              <a:ext uri="{FF2B5EF4-FFF2-40B4-BE49-F238E27FC236}">
                <a16:creationId xmlns:a16="http://schemas.microsoft.com/office/drawing/2014/main" id="{9CCB59E7-76F8-336F-4962-9E01C34D3684}"/>
              </a:ext>
            </a:extLst>
          </p:cNvPr>
          <p:cNvSpPr>
            <a:spLocks noGrp="1"/>
          </p:cNvSpPr>
          <p:nvPr>
            <p:ph type="body" idx="1"/>
          </p:nvPr>
        </p:nvSpPr>
        <p:spPr>
          <a:xfrm>
            <a:off x="479425" y="1825625"/>
            <a:ext cx="10431382" cy="4351338"/>
          </a:xfrm>
          <a:prstGeom prst="rect">
            <a:avLst/>
          </a:prstGeom>
        </p:spPr>
        <p:txBody>
          <a:bodyPr vert="horz" lIns="0" tIns="0" rIns="0" bIns="0" rtlCol="0">
            <a:no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CasellaDiTesto 5">
            <a:extLst>
              <a:ext uri="{FF2B5EF4-FFF2-40B4-BE49-F238E27FC236}">
                <a16:creationId xmlns:a16="http://schemas.microsoft.com/office/drawing/2014/main" id="{5C596F4B-DC03-FCEB-BEE6-3568C0DA9F59}"/>
              </a:ext>
            </a:extLst>
          </p:cNvPr>
          <p:cNvSpPr txBox="1"/>
          <p:nvPr userDrawn="1">
            <p:extLst>
              <p:ext uri="{1162E1C5-73C7-4A58-AE30-91384D911F3F}">
                <p184:classification xmlns:p184="http://schemas.microsoft.com/office/powerpoint/2018/4/main" val="hdr"/>
              </p:ext>
            </p:extLst>
          </p:nvPr>
        </p:nvSpPr>
        <p:spPr>
          <a:xfrm>
            <a:off x="5363337" y="63500"/>
            <a:ext cx="1500188" cy="182880"/>
          </a:xfrm>
          <a:prstGeom prst="rect">
            <a:avLst/>
          </a:prstGeom>
        </p:spPr>
        <p:txBody>
          <a:bodyPr horzOverflow="overflow" lIns="0" tIns="0" rIns="0" bIns="0">
            <a:spAutoFit/>
          </a:bodyPr>
          <a:lstStyle/>
          <a:p>
            <a:pPr algn="l"/>
            <a:r>
              <a:rPr lang="it-IT"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ROQUETTE RESTRICTED</a:t>
            </a:r>
          </a:p>
        </p:txBody>
      </p:sp>
    </p:spTree>
    <p:extLst>
      <p:ext uri="{BB962C8B-B14F-4D97-AF65-F5344CB8AC3E}">
        <p14:creationId xmlns:p14="http://schemas.microsoft.com/office/powerpoint/2010/main" val="3838072766"/>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5" r:id="rId20"/>
    <p:sldLayoutId id="2147483836" r:id="rId21"/>
    <p:sldLayoutId id="2147483837" r:id="rId22"/>
    <p:sldLayoutId id="2147483838" r:id="rId23"/>
    <p:sldLayoutId id="2147483839" r:id="rId24"/>
    <p:sldLayoutId id="2147483840" r:id="rId25"/>
    <p:sldLayoutId id="2147483841" r:id="rId26"/>
    <p:sldLayoutId id="2147483842" r:id="rId27"/>
    <p:sldLayoutId id="2147483843" r:id="rId28"/>
    <p:sldLayoutId id="2147483844" r:id="rId29"/>
    <p:sldLayoutId id="2147483845" r:id="rId30"/>
    <p:sldLayoutId id="2147483846" r:id="rId31"/>
  </p:sldLayoutIdLst>
  <p:hf hdr="0" ftr="0" dt="0"/>
  <p:txStyles>
    <p:titleStyle>
      <a:lvl1pPr algn="l" defTabSz="914400" rtl="0" eaLnBrk="1" latinLnBrk="0" hangingPunct="1">
        <a:lnSpc>
          <a:spcPct val="90000"/>
        </a:lnSpc>
        <a:spcBef>
          <a:spcPts val="0"/>
        </a:spcBef>
        <a:buNone/>
        <a:defRPr sz="4400"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1pPr>
      <a:lvl2pPr marL="4572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2pPr>
      <a:lvl3pPr marL="9144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3pPr>
      <a:lvl4pPr marL="13716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4pPr>
      <a:lvl5pPr marL="18288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guide id="5" orient="horz" pos="4020">
          <p15:clr>
            <a:srgbClr val="F26B43"/>
          </p15:clr>
        </p15:guide>
        <p15:guide id="6" orient="horz" pos="232">
          <p15:clr>
            <a:srgbClr val="F26B43"/>
          </p15:clr>
        </p15:guide>
        <p15:guide id="7" pos="6879">
          <p15:clr>
            <a:srgbClr val="F26B43"/>
          </p15:clr>
        </p15:guide>
        <p15:guide id="8" orient="horz" pos="38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92.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9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9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2.xml"/></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Segnaposto testo 6">
            <a:extLst>
              <a:ext uri="{FF2B5EF4-FFF2-40B4-BE49-F238E27FC236}">
                <a16:creationId xmlns:a16="http://schemas.microsoft.com/office/drawing/2014/main" id="{5C6A66AD-B920-8848-3EFF-ACD3FC6F5693}"/>
              </a:ext>
            </a:extLst>
          </p:cNvPr>
          <p:cNvSpPr>
            <a:spLocks noGrp="1"/>
          </p:cNvSpPr>
          <p:nvPr>
            <p:ph type="body" idx="2"/>
          </p:nvPr>
        </p:nvSpPr>
        <p:spPr>
          <a:xfrm>
            <a:off x="529932" y="5912748"/>
            <a:ext cx="2763284" cy="423430"/>
          </a:xfrm>
        </p:spPr>
        <p:txBody>
          <a:bodyPr>
            <a:normAutofit/>
          </a:bodyPr>
          <a:lstStyle/>
          <a:p>
            <a:pPr>
              <a:spcAft>
                <a:spcPts val="600"/>
              </a:spcAft>
            </a:pPr>
            <a:r>
              <a:rPr lang="it-IT" dirty="0"/>
              <a:t>Settembre 2025</a:t>
            </a:r>
          </a:p>
        </p:txBody>
      </p:sp>
      <p:sp>
        <p:nvSpPr>
          <p:cNvPr id="5" name="Segnaposto testo 4">
            <a:extLst>
              <a:ext uri="{FF2B5EF4-FFF2-40B4-BE49-F238E27FC236}">
                <a16:creationId xmlns:a16="http://schemas.microsoft.com/office/drawing/2014/main" id="{9CDFF02A-5BA6-035D-851A-964F611F8B8D}"/>
              </a:ext>
            </a:extLst>
          </p:cNvPr>
          <p:cNvSpPr>
            <a:spLocks noGrp="1"/>
          </p:cNvSpPr>
          <p:nvPr>
            <p:ph type="body" idx="1"/>
          </p:nvPr>
        </p:nvSpPr>
        <p:spPr>
          <a:xfrm>
            <a:off x="529932" y="2825521"/>
            <a:ext cx="10798584" cy="938734"/>
          </a:xfrm>
        </p:spPr>
        <p:txBody>
          <a:bodyPr wrap="square" anchor="b">
            <a:normAutofit/>
          </a:bodyPr>
          <a:lstStyle/>
          <a:p>
            <a:pPr marL="0" indent="0">
              <a:buNone/>
            </a:pPr>
            <a:r>
              <a:rPr lang="it-IT" sz="3200" dirty="0">
                <a:latin typeface="+mj-lt"/>
              </a:rPr>
              <a:t>Corporate Protection: </a:t>
            </a:r>
          </a:p>
          <a:p>
            <a:pPr marL="0" indent="0">
              <a:buNone/>
            </a:pPr>
            <a:r>
              <a:rPr lang="it-IT" sz="3200" dirty="0">
                <a:latin typeface="+mj-lt"/>
              </a:rPr>
              <a:t>Il Valore Strategico di una Leadership Affidabile</a:t>
            </a:r>
            <a:endParaRPr lang="it-IT" sz="2000" dirty="0"/>
          </a:p>
        </p:txBody>
      </p:sp>
      <p:sp>
        <p:nvSpPr>
          <p:cNvPr id="2" name="Segnaposto testo 6">
            <a:extLst>
              <a:ext uri="{FF2B5EF4-FFF2-40B4-BE49-F238E27FC236}">
                <a16:creationId xmlns:a16="http://schemas.microsoft.com/office/drawing/2014/main" id="{91ED45D8-863C-2B8F-F000-ED8B6B5F74AF}"/>
              </a:ext>
            </a:extLst>
          </p:cNvPr>
          <p:cNvSpPr txBox="1">
            <a:spLocks/>
          </p:cNvSpPr>
          <p:nvPr/>
        </p:nvSpPr>
        <p:spPr>
          <a:xfrm>
            <a:off x="9441989" y="6050719"/>
            <a:ext cx="4918797" cy="285459"/>
          </a:xfrm>
          <a:prstGeom prst="rect">
            <a:avLst/>
          </a:prstGeom>
        </p:spPr>
        <p:txBody>
          <a:bodyPr vert="horz" lIns="0" tIns="0" rIns="0" bIns="0" rtlCol="0">
            <a:normAutofit/>
          </a:bodyPr>
          <a:lstStyle>
            <a:lvl1pPr marL="0" indent="0" algn="l" defTabSz="914400" rtl="0" eaLnBrk="1" latinLnBrk="0" hangingPunct="1">
              <a:lnSpc>
                <a:spcPct val="90000"/>
              </a:lnSpc>
              <a:spcBef>
                <a:spcPts val="0"/>
              </a:spcBef>
              <a:buFont typeface="Arial" panose="020B0604020202020204" pitchFamily="34" charset="0"/>
              <a:buNone/>
              <a:defRPr sz="2000" b="0" i="0" kern="1200">
                <a:solidFill>
                  <a:schemeClr val="accent1"/>
                </a:solidFill>
                <a:latin typeface="Montserrat Light" pitchFamily="2" charset="77"/>
                <a:ea typeface="+mn-ea"/>
                <a:cs typeface="+mn-cs"/>
              </a:defRPr>
            </a:lvl1pPr>
            <a:lvl2pPr marL="4572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2pPr>
            <a:lvl3pPr marL="9144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3pPr>
            <a:lvl4pPr marL="13716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4pPr>
            <a:lvl5pPr marL="18288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endParaRPr lang="it-IT" dirty="0"/>
          </a:p>
        </p:txBody>
      </p:sp>
      <p:sp>
        <p:nvSpPr>
          <p:cNvPr id="3" name="Segnaposto testo 6">
            <a:extLst>
              <a:ext uri="{FF2B5EF4-FFF2-40B4-BE49-F238E27FC236}">
                <a16:creationId xmlns:a16="http://schemas.microsoft.com/office/drawing/2014/main" id="{6CB8F55F-3FE4-F251-1D9C-09071F813C0E}"/>
              </a:ext>
            </a:extLst>
          </p:cNvPr>
          <p:cNvSpPr txBox="1">
            <a:spLocks/>
          </p:cNvSpPr>
          <p:nvPr/>
        </p:nvSpPr>
        <p:spPr>
          <a:xfrm>
            <a:off x="8898784" y="5839004"/>
            <a:ext cx="2763284" cy="423430"/>
          </a:xfrm>
          <a:prstGeom prst="rect">
            <a:avLst/>
          </a:prstGeom>
          <a:noFill/>
          <a:ln>
            <a:noFill/>
          </a:ln>
        </p:spPr>
        <p:txBody>
          <a:bodyPr spcFirstLastPara="1" vert="horz" wrap="square" lIns="0" tIns="0" rIns="0" bIns="0" rtlCol="0" anchor="t" anchorCtr="0">
            <a:normAutofit fontScale="92500"/>
          </a:bodyPr>
          <a:lstStyle>
            <a:lvl1pPr marL="0" indent="0" algn="l" defTabSz="914400" rtl="0" eaLnBrk="1" latinLnBrk="0" hangingPunct="1">
              <a:lnSpc>
                <a:spcPct val="90000"/>
              </a:lnSpc>
              <a:spcBef>
                <a:spcPts val="0"/>
              </a:spcBef>
              <a:buFont typeface="Arial" panose="020B0604020202020204" pitchFamily="34" charset="0"/>
              <a:buNone/>
              <a:defRPr sz="2400" kern="1200">
                <a:solidFill>
                  <a:schemeClr val="accent1"/>
                </a:solidFill>
                <a:latin typeface="Montserrat" pitchFamily="2" charset="77"/>
                <a:ea typeface="+mn-ea"/>
                <a:cs typeface="+mn-cs"/>
              </a:defRPr>
            </a:lvl1pPr>
            <a:lvl2pPr marL="4572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2pPr>
            <a:lvl3pPr marL="9144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3pPr>
            <a:lvl4pPr marL="13716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4pPr>
            <a:lvl5pPr marL="18288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it-IT" dirty="0"/>
              <a:t>Dott. Gianluca Sori</a:t>
            </a:r>
          </a:p>
        </p:txBody>
      </p:sp>
    </p:spTree>
    <p:extLst>
      <p:ext uri="{BB962C8B-B14F-4D97-AF65-F5344CB8AC3E}">
        <p14:creationId xmlns:p14="http://schemas.microsoft.com/office/powerpoint/2010/main" val="3849890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6000"/>
          </a:schemeClr>
        </a:solidFill>
        <a:effectLst/>
      </p:bgPr>
    </p:bg>
    <p:spTree>
      <p:nvGrpSpPr>
        <p:cNvPr id="1" name=""/>
        <p:cNvGrpSpPr/>
        <p:nvPr/>
      </p:nvGrpSpPr>
      <p:grpSpPr>
        <a:xfrm>
          <a:off x="0" y="0"/>
          <a:ext cx="0" cy="0"/>
          <a:chOff x="0" y="0"/>
          <a:chExt cx="0" cy="0"/>
        </a:xfrm>
      </p:grpSpPr>
      <p:sp>
        <p:nvSpPr>
          <p:cNvPr id="17" name="Titolo 16">
            <a:extLst>
              <a:ext uri="{FF2B5EF4-FFF2-40B4-BE49-F238E27FC236}">
                <a16:creationId xmlns:a16="http://schemas.microsoft.com/office/drawing/2014/main" id="{0C7B5A76-6AB1-C9E0-8FEF-9970FBC98C6B}"/>
              </a:ext>
            </a:extLst>
          </p:cNvPr>
          <p:cNvSpPr>
            <a:spLocks noGrp="1"/>
          </p:cNvSpPr>
          <p:nvPr>
            <p:ph type="title"/>
          </p:nvPr>
        </p:nvSpPr>
        <p:spPr>
          <a:xfrm>
            <a:off x="470929" y="485400"/>
            <a:ext cx="5526670" cy="463036"/>
          </a:xfrm>
        </p:spPr>
        <p:txBody>
          <a:bodyPr/>
          <a:lstStyle/>
          <a:p>
            <a:r>
              <a:rPr lang="it-IT" dirty="0"/>
              <a:t>Agenda</a:t>
            </a:r>
          </a:p>
        </p:txBody>
      </p:sp>
      <p:sp>
        <p:nvSpPr>
          <p:cNvPr id="2" name="Segnaposto numero diapositiva 1">
            <a:extLst>
              <a:ext uri="{FF2B5EF4-FFF2-40B4-BE49-F238E27FC236}">
                <a16:creationId xmlns:a16="http://schemas.microsoft.com/office/drawing/2014/main" id="{5BD4B5E8-67EB-707C-C253-F38792BBCE17}"/>
              </a:ext>
            </a:extLst>
          </p:cNvPr>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BB407B1-F227-FC44-8239-9F50C0785540}" type="slidenum">
              <a:rPr kumimoji="0" lang="it-IT" sz="1200" b="0" i="0" u="none" strike="noStrike" kern="1200" cap="none" spc="0" normalizeH="0" baseline="0" noProof="0" smtClean="0">
                <a:ln>
                  <a:noFill/>
                </a:ln>
                <a:solidFill>
                  <a:srgbClr val="767676"/>
                </a:solidFill>
                <a:effectLst/>
                <a:uLnTx/>
                <a:uFillTx/>
                <a:latin typeface="Montserrat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it-IT" sz="1200" b="0" i="0" u="none" strike="noStrike" kern="1200" cap="none" spc="0" normalizeH="0" baseline="0" noProof="0" dirty="0">
              <a:ln>
                <a:noFill/>
              </a:ln>
              <a:solidFill>
                <a:srgbClr val="767676"/>
              </a:solidFill>
              <a:effectLst/>
              <a:uLnTx/>
              <a:uFillTx/>
              <a:latin typeface="Montserrat Light"/>
              <a:ea typeface="+mn-ea"/>
              <a:cs typeface="+mn-cs"/>
            </a:endParaRPr>
          </a:p>
        </p:txBody>
      </p:sp>
      <p:sp>
        <p:nvSpPr>
          <p:cNvPr id="19" name="Segnaposto testo 18">
            <a:extLst>
              <a:ext uri="{FF2B5EF4-FFF2-40B4-BE49-F238E27FC236}">
                <a16:creationId xmlns:a16="http://schemas.microsoft.com/office/drawing/2014/main" id="{8939E6B5-A1E3-D4E6-3830-F7A18419AFAD}"/>
              </a:ext>
            </a:extLst>
          </p:cNvPr>
          <p:cNvSpPr>
            <a:spLocks noGrp="1"/>
          </p:cNvSpPr>
          <p:nvPr>
            <p:ph type="body" idx="2"/>
          </p:nvPr>
        </p:nvSpPr>
        <p:spPr>
          <a:xfrm>
            <a:off x="479426" y="1209615"/>
            <a:ext cx="548865" cy="548865"/>
          </a:xfrm>
        </p:spPr>
        <p:txBody>
          <a:bodyPr/>
          <a:lstStyle/>
          <a:p>
            <a:r>
              <a:rPr lang="it-IT" dirty="0"/>
              <a:t>01</a:t>
            </a:r>
          </a:p>
        </p:txBody>
      </p:sp>
      <p:sp>
        <p:nvSpPr>
          <p:cNvPr id="37" name="Segnaposto testo 36">
            <a:extLst>
              <a:ext uri="{FF2B5EF4-FFF2-40B4-BE49-F238E27FC236}">
                <a16:creationId xmlns:a16="http://schemas.microsoft.com/office/drawing/2014/main" id="{A1DAC063-0BC9-249A-4B00-5FB2255DA473}"/>
              </a:ext>
            </a:extLst>
          </p:cNvPr>
          <p:cNvSpPr>
            <a:spLocks noGrp="1"/>
          </p:cNvSpPr>
          <p:nvPr>
            <p:ph type="body" idx="4"/>
          </p:nvPr>
        </p:nvSpPr>
        <p:spPr>
          <a:xfrm>
            <a:off x="470934" y="1790734"/>
            <a:ext cx="548865" cy="548865"/>
          </a:xfrm>
        </p:spPr>
        <p:txBody>
          <a:bodyPr/>
          <a:lstStyle/>
          <a:p>
            <a:r>
              <a:rPr lang="it-IT" dirty="0"/>
              <a:t>02</a:t>
            </a:r>
          </a:p>
        </p:txBody>
      </p:sp>
      <p:sp>
        <p:nvSpPr>
          <p:cNvPr id="4" name="CasellaDiTesto 3">
            <a:extLst>
              <a:ext uri="{FF2B5EF4-FFF2-40B4-BE49-F238E27FC236}">
                <a16:creationId xmlns:a16="http://schemas.microsoft.com/office/drawing/2014/main" id="{670D8003-75A4-274C-4E26-1E8EC9370189}"/>
              </a:ext>
            </a:extLst>
          </p:cNvPr>
          <p:cNvSpPr txBox="1"/>
          <p:nvPr/>
        </p:nvSpPr>
        <p:spPr>
          <a:xfrm>
            <a:off x="561333" y="2522606"/>
            <a:ext cx="400011" cy="276999"/>
          </a:xfrm>
          <a:prstGeom prst="rect">
            <a:avLst/>
          </a:prstGeom>
          <a:noFill/>
        </p:spPr>
        <p:txBody>
          <a:bodyPr wrap="square" rtlCol="0">
            <a:spAutoFit/>
          </a:bodyPr>
          <a:lstStyle/>
          <a:p>
            <a:r>
              <a:rPr lang="it-IT" sz="1200" dirty="0">
                <a:solidFill>
                  <a:schemeClr val="bg1"/>
                </a:solidFill>
                <a:latin typeface="+mj-lt"/>
              </a:rPr>
              <a:t>03</a:t>
            </a:r>
          </a:p>
        </p:txBody>
      </p:sp>
      <p:sp>
        <p:nvSpPr>
          <p:cNvPr id="15" name="Segnaposto testo 29">
            <a:extLst>
              <a:ext uri="{FF2B5EF4-FFF2-40B4-BE49-F238E27FC236}">
                <a16:creationId xmlns:a16="http://schemas.microsoft.com/office/drawing/2014/main" id="{33868273-B41A-826F-6AA8-1B2140E4AC3F}"/>
              </a:ext>
            </a:extLst>
          </p:cNvPr>
          <p:cNvSpPr txBox="1">
            <a:spLocks/>
          </p:cNvSpPr>
          <p:nvPr/>
        </p:nvSpPr>
        <p:spPr>
          <a:xfrm>
            <a:off x="1155091" y="1252063"/>
            <a:ext cx="5526670" cy="450395"/>
          </a:xfrm>
          <a:prstGeom prst="rect">
            <a:avLst/>
          </a:prstGeom>
          <a:noFill/>
          <a:ln>
            <a:noFill/>
          </a:ln>
        </p:spPr>
        <p:txBody>
          <a:bodyPr spcFirstLastPara="1" vert="horz" wrap="square"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1600" b="0" i="0" kern="1200">
                <a:solidFill>
                  <a:schemeClr val="accent3"/>
                </a:solidFill>
                <a:latin typeface="Montserrat" pitchFamily="2" charset="77"/>
                <a:ea typeface="+mn-ea"/>
                <a:cs typeface="+mn-cs"/>
              </a:defRPr>
            </a:lvl1pPr>
            <a:lvl2pPr marL="4572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2pPr>
            <a:lvl3pPr marL="9144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3pPr>
            <a:lvl4pPr marL="13716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4pPr>
            <a:lvl5pPr marL="18288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sz="1600" dirty="0"/>
              <a:t>Different Security Realities - Same Opinions</a:t>
            </a:r>
            <a:endParaRPr lang="it-IT" dirty="0"/>
          </a:p>
        </p:txBody>
      </p:sp>
      <p:sp>
        <p:nvSpPr>
          <p:cNvPr id="16" name="Segnaposto testo 29">
            <a:extLst>
              <a:ext uri="{FF2B5EF4-FFF2-40B4-BE49-F238E27FC236}">
                <a16:creationId xmlns:a16="http://schemas.microsoft.com/office/drawing/2014/main" id="{7F33B579-8BEA-D0D8-40D5-4BDFB86B6359}"/>
              </a:ext>
            </a:extLst>
          </p:cNvPr>
          <p:cNvSpPr txBox="1">
            <a:spLocks/>
          </p:cNvSpPr>
          <p:nvPr/>
        </p:nvSpPr>
        <p:spPr>
          <a:xfrm>
            <a:off x="1162077" y="6018835"/>
            <a:ext cx="4287902" cy="450395"/>
          </a:xfrm>
          <a:prstGeom prst="rect">
            <a:avLst/>
          </a:prstGeom>
          <a:noFill/>
          <a:ln>
            <a:noFill/>
          </a:ln>
        </p:spPr>
        <p:txBody>
          <a:bodyPr spcFirstLastPara="1" vert="horz" wrap="square"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1600" b="0" i="0" kern="1200">
                <a:solidFill>
                  <a:schemeClr val="accent3"/>
                </a:solidFill>
                <a:latin typeface="Montserrat" pitchFamily="2" charset="77"/>
                <a:ea typeface="+mn-ea"/>
                <a:cs typeface="+mn-cs"/>
              </a:defRPr>
            </a:lvl1pPr>
            <a:lvl2pPr marL="4572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2pPr>
            <a:lvl3pPr marL="9144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3pPr>
            <a:lvl4pPr marL="13716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4pPr>
            <a:lvl5pPr marL="18288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it-IT" dirty="0"/>
          </a:p>
        </p:txBody>
      </p:sp>
      <p:sp>
        <p:nvSpPr>
          <p:cNvPr id="24" name="Segnaposto testo 29">
            <a:extLst>
              <a:ext uri="{FF2B5EF4-FFF2-40B4-BE49-F238E27FC236}">
                <a16:creationId xmlns:a16="http://schemas.microsoft.com/office/drawing/2014/main" id="{18F02D53-1CA0-3DD3-8E1F-E3807705FCC5}"/>
              </a:ext>
            </a:extLst>
          </p:cNvPr>
          <p:cNvSpPr txBox="1">
            <a:spLocks/>
          </p:cNvSpPr>
          <p:nvPr/>
        </p:nvSpPr>
        <p:spPr>
          <a:xfrm>
            <a:off x="1162077" y="1839968"/>
            <a:ext cx="5754939" cy="450395"/>
          </a:xfrm>
          <a:prstGeom prst="rect">
            <a:avLst/>
          </a:prstGeom>
          <a:noFill/>
          <a:ln>
            <a:noFill/>
          </a:ln>
        </p:spPr>
        <p:txBody>
          <a:bodyPr spcFirstLastPara="1" vert="horz" wrap="square"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1600" b="0" i="0" kern="1200">
                <a:solidFill>
                  <a:schemeClr val="accent3"/>
                </a:solidFill>
                <a:latin typeface="Montserrat" pitchFamily="2" charset="77"/>
                <a:ea typeface="+mn-ea"/>
                <a:cs typeface="+mn-cs"/>
              </a:defRPr>
            </a:lvl1pPr>
            <a:lvl2pPr marL="4572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2pPr>
            <a:lvl3pPr marL="9144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3pPr>
            <a:lvl4pPr marL="13716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4pPr>
            <a:lvl5pPr marL="1828800" indent="0" algn="l" defTabSz="914400" rtl="0" eaLnBrk="1" latinLnBrk="0" hangingPunct="1">
              <a:lnSpc>
                <a:spcPct val="90000"/>
              </a:lnSpc>
              <a:spcBef>
                <a:spcPts val="0"/>
              </a:spcBef>
              <a:buFont typeface="Arial" panose="020B0604020202020204" pitchFamily="34" charset="0"/>
              <a:buNone/>
              <a:defRPr sz="12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La funzione security</a:t>
            </a:r>
          </a:p>
        </p:txBody>
      </p:sp>
    </p:spTree>
    <p:extLst>
      <p:ext uri="{BB962C8B-B14F-4D97-AF65-F5344CB8AC3E}">
        <p14:creationId xmlns:p14="http://schemas.microsoft.com/office/powerpoint/2010/main" val="3337298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6000"/>
          </a:schemeClr>
        </a:solidFill>
        <a:effectLst/>
      </p:bgPr>
    </p:bg>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DDFC0449-BF04-6003-093B-835F787D4BA4}"/>
              </a:ext>
            </a:extLst>
          </p:cNvPr>
          <p:cNvSpPr>
            <a:spLocks noGrp="1"/>
          </p:cNvSpPr>
          <p:nvPr>
            <p:ph type="sldNum" sz="quarter" idx="10"/>
          </p:nvPr>
        </p:nvSpPr>
        <p:spPr/>
        <p:txBody>
          <a:bodyPr/>
          <a:lstStyle/>
          <a:p>
            <a:fld id="{DBB407B1-F227-FC44-8239-9F50C0785540}" type="slidenum">
              <a:rPr lang="it-IT" smtClean="0"/>
              <a:pPr/>
              <a:t>3</a:t>
            </a:fld>
            <a:endParaRPr lang="it-IT"/>
          </a:p>
        </p:txBody>
      </p:sp>
      <p:sp>
        <p:nvSpPr>
          <p:cNvPr id="2" name="Titolo 1">
            <a:extLst>
              <a:ext uri="{FF2B5EF4-FFF2-40B4-BE49-F238E27FC236}">
                <a16:creationId xmlns:a16="http://schemas.microsoft.com/office/drawing/2014/main" id="{65C7743D-4F9F-09CF-E736-52F25EA49AA8}"/>
              </a:ext>
            </a:extLst>
          </p:cNvPr>
          <p:cNvSpPr>
            <a:spLocks noGrp="1"/>
          </p:cNvSpPr>
          <p:nvPr>
            <p:ph type="title"/>
          </p:nvPr>
        </p:nvSpPr>
        <p:spPr>
          <a:xfrm>
            <a:off x="479425" y="230088"/>
            <a:ext cx="10440989" cy="463036"/>
          </a:xfrm>
        </p:spPr>
        <p:txBody>
          <a:bodyPr/>
          <a:lstStyle/>
          <a:p>
            <a:r>
              <a:rPr lang="it-IT" b="1" dirty="0">
                <a:solidFill>
                  <a:srgbClr val="1185EF"/>
                </a:solidFill>
              </a:rPr>
              <a:t>Different Security Realities - Same Opinions</a:t>
            </a:r>
          </a:p>
        </p:txBody>
      </p:sp>
      <p:pic>
        <p:nvPicPr>
          <p:cNvPr id="5" name="Immagine 4">
            <a:extLst>
              <a:ext uri="{FF2B5EF4-FFF2-40B4-BE49-F238E27FC236}">
                <a16:creationId xmlns:a16="http://schemas.microsoft.com/office/drawing/2014/main" id="{A100D407-6314-1A16-834D-9CB055FE37C5}"/>
              </a:ext>
            </a:extLst>
          </p:cNvPr>
          <p:cNvPicPr>
            <a:picLocks noChangeAspect="1"/>
          </p:cNvPicPr>
          <p:nvPr/>
        </p:nvPicPr>
        <p:blipFill>
          <a:blip r:embed="rId3"/>
          <a:stretch>
            <a:fillRect/>
          </a:stretch>
        </p:blipFill>
        <p:spPr>
          <a:xfrm>
            <a:off x="752101" y="1250730"/>
            <a:ext cx="1224134" cy="1439057"/>
          </a:xfrm>
          <a:prstGeom prst="rect">
            <a:avLst/>
          </a:prstGeom>
        </p:spPr>
      </p:pic>
      <p:sp>
        <p:nvSpPr>
          <p:cNvPr id="7" name="CasellaDiTesto 6">
            <a:extLst>
              <a:ext uri="{FF2B5EF4-FFF2-40B4-BE49-F238E27FC236}">
                <a16:creationId xmlns:a16="http://schemas.microsoft.com/office/drawing/2014/main" id="{0CF2650E-E12C-C2A9-1903-4EF184801318}"/>
              </a:ext>
            </a:extLst>
          </p:cNvPr>
          <p:cNvSpPr txBox="1"/>
          <p:nvPr/>
        </p:nvSpPr>
        <p:spPr>
          <a:xfrm>
            <a:off x="2284778" y="1421603"/>
            <a:ext cx="8288216" cy="923330"/>
          </a:xfrm>
          <a:prstGeom prst="rect">
            <a:avLst/>
          </a:prstGeom>
          <a:noFill/>
        </p:spPr>
        <p:txBody>
          <a:bodyPr wrap="square">
            <a:spAutoFit/>
          </a:bodyPr>
          <a:lstStyle/>
          <a:p>
            <a:pPr algn="ctr"/>
            <a:r>
              <a:rPr kumimoji="0" lang="it-IT" sz="1800" b="0" i="0" u="none" strike="noStrike" kern="1200" cap="none" spc="0" normalizeH="0" baseline="0" noProof="0" dirty="0">
                <a:ln>
                  <a:noFill/>
                </a:ln>
                <a:solidFill>
                  <a:srgbClr val="181818"/>
                </a:solidFill>
                <a:effectLst/>
                <a:uLnTx/>
                <a:uFillTx/>
                <a:latin typeface="Montserrat Light"/>
                <a:ea typeface="+mn-ea"/>
                <a:cs typeface="+mn-cs"/>
              </a:rPr>
              <a:t>La sicurezza non è solo un'opzione, è una condizione fondamentale per il successo aziendale. Senza sicurezza, non ci sarebbe business.</a:t>
            </a:r>
          </a:p>
          <a:p>
            <a:pPr algn="ctr"/>
            <a:r>
              <a:rPr kumimoji="0" lang="it-IT" sz="1600" b="0" i="1" u="none" strike="noStrike" kern="1200" cap="none" spc="0" normalizeH="0" baseline="0" noProof="0" dirty="0">
                <a:ln>
                  <a:noFill/>
                </a:ln>
                <a:solidFill>
                  <a:srgbClr val="181818"/>
                </a:solidFill>
                <a:effectLst/>
                <a:uLnTx/>
                <a:uFillTx/>
                <a:latin typeface="Montserrat Light"/>
                <a:ea typeface="+mn-ea"/>
                <a:cs typeface="+mn-cs"/>
              </a:rPr>
              <a:t>Ginni Rometty, ex CEO di IBM</a:t>
            </a:r>
            <a:endParaRPr lang="it-IT" sz="1600" i="1" dirty="0"/>
          </a:p>
        </p:txBody>
      </p:sp>
      <p:pic>
        <p:nvPicPr>
          <p:cNvPr id="9" name="Immagine 8">
            <a:extLst>
              <a:ext uri="{FF2B5EF4-FFF2-40B4-BE49-F238E27FC236}">
                <a16:creationId xmlns:a16="http://schemas.microsoft.com/office/drawing/2014/main" id="{9BBFD8A7-CF3E-8929-8272-DD39DF52C7D5}"/>
              </a:ext>
            </a:extLst>
          </p:cNvPr>
          <p:cNvPicPr>
            <a:picLocks noChangeAspect="1"/>
          </p:cNvPicPr>
          <p:nvPr/>
        </p:nvPicPr>
        <p:blipFill rotWithShape="1">
          <a:blip r:embed="rId4"/>
          <a:srcRect l="8734" r="8630" b="4849"/>
          <a:stretch/>
        </p:blipFill>
        <p:spPr>
          <a:xfrm>
            <a:off x="9718431" y="2862056"/>
            <a:ext cx="1441938" cy="1439057"/>
          </a:xfrm>
          <a:prstGeom prst="rect">
            <a:avLst/>
          </a:prstGeom>
        </p:spPr>
      </p:pic>
      <p:sp>
        <p:nvSpPr>
          <p:cNvPr id="11" name="CasellaDiTesto 10">
            <a:extLst>
              <a:ext uri="{FF2B5EF4-FFF2-40B4-BE49-F238E27FC236}">
                <a16:creationId xmlns:a16="http://schemas.microsoft.com/office/drawing/2014/main" id="{557052D4-545D-BB0D-B6C4-24FBA3A2F2B4}"/>
              </a:ext>
            </a:extLst>
          </p:cNvPr>
          <p:cNvSpPr txBox="1"/>
          <p:nvPr/>
        </p:nvSpPr>
        <p:spPr>
          <a:xfrm>
            <a:off x="656491" y="3100784"/>
            <a:ext cx="8686800" cy="1200329"/>
          </a:xfrm>
          <a:prstGeom prst="rect">
            <a:avLst/>
          </a:prstGeom>
          <a:noFill/>
        </p:spPr>
        <p:txBody>
          <a:bodyPr wrap="square">
            <a:spAutoFit/>
          </a:bodyPr>
          <a:lstStyle/>
          <a:p>
            <a:pPr algn="ctr"/>
            <a:r>
              <a:rPr kumimoji="0" lang="it-IT" sz="1800" b="0" i="0" u="none" strike="noStrike" kern="1200" cap="none" spc="0" normalizeH="0" baseline="0" noProof="0" dirty="0">
                <a:ln>
                  <a:noFill/>
                </a:ln>
                <a:solidFill>
                  <a:srgbClr val="181818"/>
                </a:solidFill>
                <a:effectLst/>
                <a:uLnTx/>
                <a:uFillTx/>
                <a:latin typeface="Montserrat Light"/>
                <a:ea typeface="+mn-ea"/>
                <a:cs typeface="+mn-cs"/>
              </a:rPr>
              <a:t>La sicurezza è fondamentale per la nostra attività. Senza sicurezza, il nostro business non potrebbe operare. </a:t>
            </a:r>
          </a:p>
          <a:p>
            <a:pPr algn="ctr"/>
            <a:r>
              <a:rPr kumimoji="0" lang="it-IT" sz="1800" b="0" i="0" u="none" strike="noStrike" kern="1200" cap="none" spc="0" normalizeH="0" baseline="0" noProof="0" dirty="0">
                <a:ln>
                  <a:noFill/>
                </a:ln>
                <a:solidFill>
                  <a:srgbClr val="181818"/>
                </a:solidFill>
                <a:effectLst/>
                <a:uLnTx/>
                <a:uFillTx/>
                <a:latin typeface="Montserrat Light"/>
                <a:ea typeface="+mn-ea"/>
                <a:cs typeface="+mn-cs"/>
              </a:rPr>
              <a:t>La sicurezza deve essere integrata in ogni parte dell'azienda.</a:t>
            </a:r>
          </a:p>
          <a:p>
            <a:pPr algn="ctr"/>
            <a:r>
              <a:rPr kumimoji="0" lang="it-IT" sz="1600" b="0" i="1" u="none" strike="noStrike" kern="1200" cap="none" spc="0" normalizeH="0" baseline="0" noProof="0" dirty="0">
                <a:ln>
                  <a:noFill/>
                </a:ln>
                <a:solidFill>
                  <a:srgbClr val="181818"/>
                </a:solidFill>
                <a:effectLst/>
                <a:uLnTx/>
                <a:uFillTx/>
                <a:latin typeface="Montserrat Light"/>
                <a:ea typeface="+mn-ea"/>
                <a:cs typeface="+mn-cs"/>
              </a:rPr>
              <a:t>Satya Nadella, CEO di Microsoft</a:t>
            </a:r>
            <a:r>
              <a:rPr kumimoji="0" lang="it-IT" sz="1800" b="0" i="0" u="none" strike="noStrike" kern="1200" cap="none" spc="0" normalizeH="0" baseline="0" noProof="0" dirty="0">
                <a:ln>
                  <a:noFill/>
                </a:ln>
                <a:solidFill>
                  <a:srgbClr val="181818"/>
                </a:solidFill>
                <a:effectLst/>
                <a:uLnTx/>
                <a:uFillTx/>
                <a:latin typeface="Montserrat Light"/>
                <a:ea typeface="+mn-ea"/>
                <a:cs typeface="+mn-cs"/>
              </a:rPr>
              <a:t>.</a:t>
            </a:r>
            <a:endParaRPr lang="it-IT" dirty="0"/>
          </a:p>
        </p:txBody>
      </p:sp>
      <p:pic>
        <p:nvPicPr>
          <p:cNvPr id="13" name="Immagine 12">
            <a:extLst>
              <a:ext uri="{FF2B5EF4-FFF2-40B4-BE49-F238E27FC236}">
                <a16:creationId xmlns:a16="http://schemas.microsoft.com/office/drawing/2014/main" id="{A1A7CA82-67D9-BAE8-A04A-B6F8276D2796}"/>
              </a:ext>
            </a:extLst>
          </p:cNvPr>
          <p:cNvPicPr>
            <a:picLocks noChangeAspect="1"/>
          </p:cNvPicPr>
          <p:nvPr/>
        </p:nvPicPr>
        <p:blipFill>
          <a:blip r:embed="rId5"/>
          <a:stretch>
            <a:fillRect/>
          </a:stretch>
        </p:blipFill>
        <p:spPr>
          <a:xfrm>
            <a:off x="752101" y="4712110"/>
            <a:ext cx="1224134" cy="1452766"/>
          </a:xfrm>
          <a:prstGeom prst="rect">
            <a:avLst/>
          </a:prstGeom>
        </p:spPr>
      </p:pic>
      <p:sp>
        <p:nvSpPr>
          <p:cNvPr id="15" name="CasellaDiTesto 14">
            <a:extLst>
              <a:ext uri="{FF2B5EF4-FFF2-40B4-BE49-F238E27FC236}">
                <a16:creationId xmlns:a16="http://schemas.microsoft.com/office/drawing/2014/main" id="{B46ED395-87F2-D4C8-295F-AD506473F6C5}"/>
              </a:ext>
            </a:extLst>
          </p:cNvPr>
          <p:cNvSpPr txBox="1"/>
          <p:nvPr/>
        </p:nvSpPr>
        <p:spPr>
          <a:xfrm>
            <a:off x="2337330" y="4974732"/>
            <a:ext cx="9188389" cy="923330"/>
          </a:xfrm>
          <a:prstGeom prst="rect">
            <a:avLst/>
          </a:prstGeom>
          <a:noFill/>
        </p:spPr>
        <p:txBody>
          <a:bodyPr wrap="square">
            <a:spAutoFit/>
          </a:bodyPr>
          <a:lstStyle/>
          <a:p>
            <a:pPr algn="ctr"/>
            <a:r>
              <a:rPr kumimoji="0" lang="it-IT" sz="1800" b="0" i="0" u="none" strike="noStrike" kern="1200" cap="none" spc="0" normalizeH="0" baseline="0" noProof="0" dirty="0">
                <a:ln>
                  <a:noFill/>
                </a:ln>
                <a:solidFill>
                  <a:srgbClr val="181818"/>
                </a:solidFill>
                <a:effectLst/>
                <a:uLnTx/>
                <a:uFillTx/>
                <a:latin typeface="Montserrat Light"/>
                <a:ea typeface="+mn-ea"/>
                <a:cs typeface="+mn-cs"/>
              </a:rPr>
              <a:t>"La protezione dei dati e delle informazioni è la base su cui costruire qualsiasi attività moderna. Senza una solida sicurezza, l'intero business è a rischio.</a:t>
            </a:r>
          </a:p>
          <a:p>
            <a:pPr algn="ctr"/>
            <a:r>
              <a:rPr kumimoji="0" lang="it-IT" sz="1600" b="0" i="1" u="none" strike="noStrike" kern="1200" cap="none" spc="0" normalizeH="0" baseline="0" noProof="0" dirty="0">
                <a:ln>
                  <a:noFill/>
                </a:ln>
                <a:solidFill>
                  <a:srgbClr val="181818"/>
                </a:solidFill>
                <a:effectLst/>
                <a:uLnTx/>
                <a:uFillTx/>
                <a:latin typeface="Montserrat Light"/>
                <a:ea typeface="+mn-ea"/>
                <a:cs typeface="+mn-cs"/>
              </a:rPr>
              <a:t>Tim Cook, CEO di Apple.</a:t>
            </a:r>
            <a:endParaRPr lang="it-IT" sz="1600" i="1" dirty="0"/>
          </a:p>
        </p:txBody>
      </p:sp>
    </p:spTree>
    <p:extLst>
      <p:ext uri="{BB962C8B-B14F-4D97-AF65-F5344CB8AC3E}">
        <p14:creationId xmlns:p14="http://schemas.microsoft.com/office/powerpoint/2010/main" val="52381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fade">
                                      <p:cBhvr>
                                        <p:cTn id="42" dur="1000"/>
                                        <p:tgtEl>
                                          <p:spTgt spid="15">
                                            <p:txEl>
                                              <p:pRg st="0" end="0"/>
                                            </p:txEl>
                                          </p:spTgt>
                                        </p:tgtEl>
                                      </p:cBhvr>
                                    </p:animEffect>
                                    <p:anim calcmode="lin" valueType="num">
                                      <p:cBhvr>
                                        <p:cTn id="4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5">
                                            <p:txEl>
                                              <p:pRg st="1" end="1"/>
                                            </p:txEl>
                                          </p:spTgt>
                                        </p:tgtEl>
                                        <p:attrNameLst>
                                          <p:attrName>style.visibility</p:attrName>
                                        </p:attrNameLst>
                                      </p:cBhvr>
                                      <p:to>
                                        <p:strVal val="visible"/>
                                      </p:to>
                                    </p:set>
                                    <p:animEffect transition="in" filter="fade">
                                      <p:cBhvr>
                                        <p:cTn id="47" dur="1000"/>
                                        <p:tgtEl>
                                          <p:spTgt spid="15">
                                            <p:txEl>
                                              <p:pRg st="1" end="1"/>
                                            </p:txEl>
                                          </p:spTgt>
                                        </p:tgtEl>
                                      </p:cBhvr>
                                    </p:animEffect>
                                    <p:anim calcmode="lin" valueType="num">
                                      <p:cBhvr>
                                        <p:cTn id="48"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6000"/>
          </a:schemeClr>
        </a:solidFill>
        <a:effectLst/>
      </p:bgPr>
    </p:bg>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4941C4B9-86C1-309C-4BA1-7806767E7F5B}"/>
              </a:ext>
            </a:extLst>
          </p:cNvPr>
          <p:cNvPicPr>
            <a:picLocks noChangeAspect="1"/>
          </p:cNvPicPr>
          <p:nvPr/>
        </p:nvPicPr>
        <p:blipFill>
          <a:blip r:embed="rId3"/>
          <a:stretch>
            <a:fillRect/>
          </a:stretch>
        </p:blipFill>
        <p:spPr>
          <a:xfrm>
            <a:off x="4716379" y="0"/>
            <a:ext cx="7475621" cy="6857999"/>
          </a:xfrm>
          <a:prstGeom prst="rect">
            <a:avLst/>
          </a:prstGeom>
        </p:spPr>
      </p:pic>
      <p:sp>
        <p:nvSpPr>
          <p:cNvPr id="2" name="Titolo 1">
            <a:extLst>
              <a:ext uri="{FF2B5EF4-FFF2-40B4-BE49-F238E27FC236}">
                <a16:creationId xmlns:a16="http://schemas.microsoft.com/office/drawing/2014/main" id="{2DF137D7-B18F-9B98-96C2-E607603322F8}"/>
              </a:ext>
            </a:extLst>
          </p:cNvPr>
          <p:cNvSpPr>
            <a:spLocks noGrp="1"/>
          </p:cNvSpPr>
          <p:nvPr>
            <p:ph type="title"/>
          </p:nvPr>
        </p:nvSpPr>
        <p:spPr>
          <a:xfrm>
            <a:off x="93785" y="111125"/>
            <a:ext cx="10843205" cy="510193"/>
          </a:xfrm>
        </p:spPr>
        <p:txBody>
          <a:bodyPr/>
          <a:lstStyle/>
          <a:p>
            <a:r>
              <a:rPr lang="it-IT" b="1" dirty="0">
                <a:solidFill>
                  <a:srgbClr val="1185EF"/>
                </a:solidFill>
              </a:rPr>
              <a:t>04. La funzione Security</a:t>
            </a:r>
          </a:p>
        </p:txBody>
      </p:sp>
      <p:sp>
        <p:nvSpPr>
          <p:cNvPr id="3" name="Segnaposto numero diapositiva 2">
            <a:extLst>
              <a:ext uri="{FF2B5EF4-FFF2-40B4-BE49-F238E27FC236}">
                <a16:creationId xmlns:a16="http://schemas.microsoft.com/office/drawing/2014/main" id="{DDFC0449-BF04-6003-093B-835F787D4BA4}"/>
              </a:ext>
            </a:extLst>
          </p:cNvPr>
          <p:cNvSpPr>
            <a:spLocks noGrp="1"/>
          </p:cNvSpPr>
          <p:nvPr>
            <p:ph type="sldNum" sz="quarter" idx="10"/>
          </p:nvPr>
        </p:nvSpPr>
        <p:spPr/>
        <p:txBody>
          <a:bodyPr/>
          <a:lstStyle/>
          <a:p>
            <a:fld id="{DBB407B1-F227-FC44-8239-9F50C0785540}" type="slidenum">
              <a:rPr lang="it-IT" smtClean="0"/>
              <a:pPr/>
              <a:t>4</a:t>
            </a:fld>
            <a:endParaRPr lang="it-IT" dirty="0"/>
          </a:p>
        </p:txBody>
      </p:sp>
      <p:sp>
        <p:nvSpPr>
          <p:cNvPr id="8" name="CasellaDiTesto 7">
            <a:extLst>
              <a:ext uri="{FF2B5EF4-FFF2-40B4-BE49-F238E27FC236}">
                <a16:creationId xmlns:a16="http://schemas.microsoft.com/office/drawing/2014/main" id="{77DC05C7-B1EE-B812-91A9-B32223BB5DF2}"/>
              </a:ext>
            </a:extLst>
          </p:cNvPr>
          <p:cNvSpPr txBox="1"/>
          <p:nvPr/>
        </p:nvSpPr>
        <p:spPr>
          <a:xfrm>
            <a:off x="91947" y="1543442"/>
            <a:ext cx="4464464" cy="2062103"/>
          </a:xfrm>
          <a:prstGeom prst="rect">
            <a:avLst/>
          </a:prstGeom>
          <a:noFill/>
        </p:spPr>
        <p:txBody>
          <a:bodyPr wrap="square">
            <a:spAutoFit/>
          </a:bodyPr>
          <a:lstStyle/>
          <a:p>
            <a:r>
              <a:rPr lang="it-IT" sz="1600" b="1" i="1" dirty="0">
                <a:latin typeface="+mj-lt"/>
              </a:rPr>
              <a:t>La sicurezza non è più un costo operativo ma una leva strategica che tutela:</a:t>
            </a:r>
          </a:p>
          <a:p>
            <a:pPr>
              <a:buFont typeface="Arial" panose="020B0604020202020204" pitchFamily="34" charset="0"/>
              <a:buChar char="•"/>
            </a:pPr>
            <a:r>
              <a:rPr lang="it-IT" sz="1600" i="1" dirty="0"/>
              <a:t>continuità operativa</a:t>
            </a:r>
          </a:p>
          <a:p>
            <a:pPr>
              <a:buFont typeface="Arial" panose="020B0604020202020204" pitchFamily="34" charset="0"/>
              <a:buChar char="•"/>
            </a:pPr>
            <a:r>
              <a:rPr lang="it-IT" sz="1600" i="1" dirty="0"/>
              <a:t>capitale umano</a:t>
            </a:r>
          </a:p>
          <a:p>
            <a:pPr>
              <a:buFont typeface="Arial" panose="020B0604020202020204" pitchFamily="34" charset="0"/>
              <a:buChar char="•"/>
            </a:pPr>
            <a:r>
              <a:rPr lang="it-IT" sz="1600" i="1" dirty="0"/>
              <a:t>reputazione aziendale</a:t>
            </a:r>
          </a:p>
          <a:p>
            <a:pPr>
              <a:buFont typeface="Arial" panose="020B0604020202020204" pitchFamily="34" charset="0"/>
              <a:buChar char="•"/>
            </a:pPr>
            <a:r>
              <a:rPr lang="it-IT" sz="1600" i="1" dirty="0"/>
              <a:t>valore economico e contrattuale sul mercato globale</a:t>
            </a:r>
          </a:p>
        </p:txBody>
      </p:sp>
      <p:sp>
        <p:nvSpPr>
          <p:cNvPr id="15" name="CasellaDiTesto 14">
            <a:extLst>
              <a:ext uri="{FF2B5EF4-FFF2-40B4-BE49-F238E27FC236}">
                <a16:creationId xmlns:a16="http://schemas.microsoft.com/office/drawing/2014/main" id="{F51E0081-7627-0D74-4E03-D11957C08FAE}"/>
              </a:ext>
            </a:extLst>
          </p:cNvPr>
          <p:cNvSpPr txBox="1"/>
          <p:nvPr/>
        </p:nvSpPr>
        <p:spPr>
          <a:xfrm>
            <a:off x="91947" y="793160"/>
            <a:ext cx="4464464" cy="584775"/>
          </a:xfrm>
          <a:prstGeom prst="rect">
            <a:avLst/>
          </a:prstGeom>
          <a:noFill/>
        </p:spPr>
        <p:txBody>
          <a:bodyPr wrap="square">
            <a:spAutoFit/>
          </a:bodyPr>
          <a:lstStyle/>
          <a:p>
            <a:r>
              <a:rPr lang="it-IT" sz="1600" b="1" i="1" dirty="0">
                <a:latin typeface="+mj-lt"/>
              </a:rPr>
              <a:t>Governance del Rischio per la protezione del valore di una impresa </a:t>
            </a:r>
          </a:p>
        </p:txBody>
      </p:sp>
      <p:sp>
        <p:nvSpPr>
          <p:cNvPr id="23" name="CasellaDiTesto 22">
            <a:extLst>
              <a:ext uri="{FF2B5EF4-FFF2-40B4-BE49-F238E27FC236}">
                <a16:creationId xmlns:a16="http://schemas.microsoft.com/office/drawing/2014/main" id="{862333D1-88E2-69E7-5668-4953962AFF27}"/>
              </a:ext>
            </a:extLst>
          </p:cNvPr>
          <p:cNvSpPr txBox="1"/>
          <p:nvPr/>
        </p:nvSpPr>
        <p:spPr>
          <a:xfrm>
            <a:off x="50696" y="3817363"/>
            <a:ext cx="4608843" cy="2554545"/>
          </a:xfrm>
          <a:prstGeom prst="rect">
            <a:avLst/>
          </a:prstGeom>
          <a:noFill/>
        </p:spPr>
        <p:txBody>
          <a:bodyPr wrap="square">
            <a:spAutoFit/>
          </a:bodyPr>
          <a:lstStyle/>
          <a:p>
            <a:r>
              <a:rPr lang="it-IT" sz="1600" b="1" i="1" dirty="0">
                <a:latin typeface="+mj-lt"/>
              </a:rPr>
              <a:t>Viviamo in un contesto dove il rischio è diventato sistemico, globale, spesso imprevedibile. La sicurezza, un tempo affidata a servizi esterni e considerata un mero costo, oggi è diventata una funzione chiave di governo aziendale. </a:t>
            </a:r>
          </a:p>
          <a:p>
            <a:endParaRPr lang="it-IT" sz="1600" b="1" i="1" dirty="0">
              <a:latin typeface="+mj-lt"/>
            </a:endParaRPr>
          </a:p>
          <a:p>
            <a:r>
              <a:rPr lang="it-IT" sz="1600" b="1" i="1" dirty="0">
                <a:latin typeface="+mj-lt"/>
              </a:rPr>
              <a:t>Serve una figura capace di guidare questa trasformazione: il Security Manager.”</a:t>
            </a:r>
          </a:p>
        </p:txBody>
      </p:sp>
    </p:spTree>
    <p:extLst>
      <p:ext uri="{BB962C8B-B14F-4D97-AF65-F5344CB8AC3E}">
        <p14:creationId xmlns:p14="http://schemas.microsoft.com/office/powerpoint/2010/main" val="24805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6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F137D7-B18F-9B98-96C2-E607603322F8}"/>
              </a:ext>
            </a:extLst>
          </p:cNvPr>
          <p:cNvSpPr>
            <a:spLocks noGrp="1"/>
          </p:cNvSpPr>
          <p:nvPr>
            <p:ph type="title"/>
          </p:nvPr>
        </p:nvSpPr>
        <p:spPr>
          <a:xfrm>
            <a:off x="93785" y="111125"/>
            <a:ext cx="10843205" cy="510193"/>
          </a:xfrm>
        </p:spPr>
        <p:txBody>
          <a:bodyPr/>
          <a:lstStyle/>
          <a:p>
            <a:r>
              <a:rPr lang="it-IT" b="1" dirty="0">
                <a:solidFill>
                  <a:srgbClr val="1185EF"/>
                </a:solidFill>
              </a:rPr>
              <a:t>04. La funzione Security</a:t>
            </a:r>
          </a:p>
        </p:txBody>
      </p:sp>
      <p:sp>
        <p:nvSpPr>
          <p:cNvPr id="3" name="Segnaposto numero diapositiva 2">
            <a:extLst>
              <a:ext uri="{FF2B5EF4-FFF2-40B4-BE49-F238E27FC236}">
                <a16:creationId xmlns:a16="http://schemas.microsoft.com/office/drawing/2014/main" id="{DDFC0449-BF04-6003-093B-835F787D4BA4}"/>
              </a:ext>
            </a:extLst>
          </p:cNvPr>
          <p:cNvSpPr>
            <a:spLocks noGrp="1"/>
          </p:cNvSpPr>
          <p:nvPr>
            <p:ph type="sldNum" sz="quarter" idx="10"/>
          </p:nvPr>
        </p:nvSpPr>
        <p:spPr/>
        <p:txBody>
          <a:bodyPr/>
          <a:lstStyle/>
          <a:p>
            <a:fld id="{DBB407B1-F227-FC44-8239-9F50C0785540}" type="slidenum">
              <a:rPr lang="it-IT" smtClean="0"/>
              <a:pPr/>
              <a:t>5</a:t>
            </a:fld>
            <a:endParaRPr lang="it-IT" dirty="0"/>
          </a:p>
        </p:txBody>
      </p:sp>
      <p:sp>
        <p:nvSpPr>
          <p:cNvPr id="23" name="CasellaDiTesto 22">
            <a:extLst>
              <a:ext uri="{FF2B5EF4-FFF2-40B4-BE49-F238E27FC236}">
                <a16:creationId xmlns:a16="http://schemas.microsoft.com/office/drawing/2014/main" id="{862333D1-88E2-69E7-5668-4953962AFF27}"/>
              </a:ext>
            </a:extLst>
          </p:cNvPr>
          <p:cNvSpPr txBox="1"/>
          <p:nvPr/>
        </p:nvSpPr>
        <p:spPr>
          <a:xfrm>
            <a:off x="162538" y="737860"/>
            <a:ext cx="8593050" cy="2554545"/>
          </a:xfrm>
          <a:prstGeom prst="rect">
            <a:avLst/>
          </a:prstGeom>
          <a:noFill/>
        </p:spPr>
        <p:txBody>
          <a:bodyPr wrap="square">
            <a:spAutoFit/>
          </a:bodyPr>
          <a:lstStyle/>
          <a:p>
            <a:r>
              <a:rPr lang="it-IT" sz="1600" b="1" dirty="0">
                <a:latin typeface="+mj-lt"/>
              </a:rPr>
              <a:t>Chi è il Security Manager nel 2025?</a:t>
            </a:r>
          </a:p>
          <a:p>
            <a:endParaRPr lang="it-IT" sz="1600" b="1" dirty="0">
              <a:latin typeface="+mj-lt"/>
            </a:endParaRPr>
          </a:p>
          <a:p>
            <a:pPr>
              <a:buFont typeface="Arial" panose="020B0604020202020204" pitchFamily="34" charset="0"/>
              <a:buChar char="•"/>
            </a:pPr>
            <a:r>
              <a:rPr lang="it-IT" sz="1600" dirty="0"/>
              <a:t>È un manager </a:t>
            </a:r>
            <a:r>
              <a:rPr lang="it-IT" sz="1600" dirty="0">
                <a:latin typeface="+mj-lt"/>
              </a:rPr>
              <a:t>strategico,</a:t>
            </a:r>
            <a:r>
              <a:rPr lang="it-IT" sz="1600" dirty="0"/>
              <a:t> non un operativo.</a:t>
            </a:r>
          </a:p>
          <a:p>
            <a:pPr>
              <a:buFont typeface="Arial" panose="020B0604020202020204" pitchFamily="34" charset="0"/>
              <a:buChar char="•"/>
            </a:pPr>
            <a:r>
              <a:rPr lang="it-IT" sz="1600" dirty="0"/>
              <a:t>Partecipa al </a:t>
            </a:r>
            <a:r>
              <a:rPr lang="it-IT" sz="1600" dirty="0">
                <a:latin typeface="+mj-lt"/>
              </a:rPr>
              <a:t>Comitato di crisi </a:t>
            </a:r>
            <a:r>
              <a:rPr lang="it-IT" sz="1600" dirty="0"/>
              <a:t>e siede al tavolo della Direzione.</a:t>
            </a:r>
          </a:p>
          <a:p>
            <a:pPr>
              <a:buFont typeface="Arial" panose="020B0604020202020204" pitchFamily="34" charset="0"/>
              <a:buChar char="•"/>
            </a:pPr>
            <a:r>
              <a:rPr lang="it-IT" sz="1600" dirty="0"/>
              <a:t>Traduce i </a:t>
            </a:r>
            <a:r>
              <a:rPr lang="it-IT" sz="1600" dirty="0">
                <a:latin typeface="+mj-lt"/>
              </a:rPr>
              <a:t>rischi geopolitici, sociali e tecnologici </a:t>
            </a:r>
            <a:r>
              <a:rPr lang="it-IT" sz="1600" dirty="0"/>
              <a:t>in piani di prevenzione concreti.</a:t>
            </a:r>
          </a:p>
          <a:p>
            <a:pPr>
              <a:buFont typeface="Arial" panose="020B0604020202020204" pitchFamily="34" charset="0"/>
              <a:buChar char="•"/>
            </a:pPr>
            <a:r>
              <a:rPr lang="it-IT" sz="1600" dirty="0"/>
              <a:t>È il garante della </a:t>
            </a:r>
            <a:r>
              <a:rPr lang="it-IT" sz="1600" dirty="0">
                <a:latin typeface="+mj-lt"/>
              </a:rPr>
              <a:t>business continuity </a:t>
            </a:r>
            <a:r>
              <a:rPr lang="it-IT" sz="1600" dirty="0"/>
              <a:t>in caso di crisi.</a:t>
            </a:r>
          </a:p>
          <a:p>
            <a:pPr>
              <a:buFont typeface="Arial" panose="020B0604020202020204" pitchFamily="34" charset="0"/>
              <a:buChar char="•"/>
            </a:pPr>
            <a:r>
              <a:rPr lang="it-IT" sz="1600" dirty="0"/>
              <a:t>Supervisiona l’intero </a:t>
            </a:r>
            <a:r>
              <a:rPr lang="it-IT" sz="1600" dirty="0">
                <a:latin typeface="+mj-lt"/>
              </a:rPr>
              <a:t>ecosistema della sicurezza aziendale</a:t>
            </a:r>
            <a:r>
              <a:rPr lang="it-IT" sz="1600" dirty="0"/>
              <a:t>, spesso multisito e globale.</a:t>
            </a:r>
          </a:p>
          <a:p>
            <a:pPr>
              <a:buFont typeface="Arial" panose="020B0604020202020204" pitchFamily="34" charset="0"/>
              <a:buChar char="•"/>
            </a:pPr>
            <a:endParaRPr lang="it-IT" sz="1600" dirty="0"/>
          </a:p>
          <a:p>
            <a:r>
              <a:rPr lang="it-IT" sz="1400" dirty="0"/>
              <a:t>🔹 </a:t>
            </a:r>
            <a:r>
              <a:rPr lang="it-IT" sz="1600" b="1" dirty="0">
                <a:latin typeface="+mj-lt"/>
              </a:rPr>
              <a:t>Competenze richieste ?</a:t>
            </a:r>
            <a:endParaRPr lang="it-IT" sz="1400" dirty="0">
              <a:latin typeface="+mj-lt"/>
            </a:endParaRPr>
          </a:p>
        </p:txBody>
      </p:sp>
      <p:pic>
        <p:nvPicPr>
          <p:cNvPr id="4098" name="Picture 2" descr="Today MI5 Director General Ken McCallum gave his latest update on the  current national security threats facing the UK. Speaking from the Counter  Terrorism Operations Centre in London, he said the combination">
            <a:extLst>
              <a:ext uri="{FF2B5EF4-FFF2-40B4-BE49-F238E27FC236}">
                <a16:creationId xmlns:a16="http://schemas.microsoft.com/office/drawing/2014/main" id="{E4F81992-4EC5-A17D-64B4-3F370A853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4340" y="621318"/>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UK interns visited the Cybersecurity and Infrastructure Security Agency  (CISA) - AUK">
            <a:extLst>
              <a:ext uri="{FF2B5EF4-FFF2-40B4-BE49-F238E27FC236}">
                <a16:creationId xmlns:a16="http://schemas.microsoft.com/office/drawing/2014/main" id="{31691F76-6240-1E5A-20B4-A4D6A9C1EC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8234" y="3069026"/>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hri Balaji Security Services - Security Services Provider, Security  Company in Ahmedabad, Security Guards Ahmedabad">
            <a:extLst>
              <a:ext uri="{FF2B5EF4-FFF2-40B4-BE49-F238E27FC236}">
                <a16:creationId xmlns:a16="http://schemas.microsoft.com/office/drawing/2014/main" id="{02A4E788-8F50-482F-2487-0FF97D720E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89" y="4519940"/>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2F6CEF34-91AD-1297-C7FE-A5C9E4FCD2C6}"/>
              </a:ext>
            </a:extLst>
          </p:cNvPr>
          <p:cNvSpPr txBox="1"/>
          <p:nvPr/>
        </p:nvSpPr>
        <p:spPr>
          <a:xfrm>
            <a:off x="4459063" y="6060917"/>
            <a:ext cx="6822047" cy="584775"/>
          </a:xfrm>
          <a:prstGeom prst="rect">
            <a:avLst/>
          </a:prstGeom>
          <a:noFill/>
        </p:spPr>
        <p:txBody>
          <a:bodyPr wrap="square">
            <a:spAutoFit/>
          </a:bodyPr>
          <a:lstStyle/>
          <a:p>
            <a:r>
              <a:rPr lang="it-IT" sz="1600" b="1" i="1" dirty="0">
                <a:latin typeface="+mj-lt"/>
              </a:rPr>
              <a:t>Il Security Manager è una funzione ibrida, inclusiva per natura: conta solo la competenza, non il genere o l’origine.</a:t>
            </a:r>
          </a:p>
        </p:txBody>
      </p:sp>
      <p:pic>
        <p:nvPicPr>
          <p:cNvPr id="4104" name="Picture 8" descr="President of Security Council Briefs Press on Programme of Work | UN Photo">
            <a:extLst>
              <a:ext uri="{FF2B5EF4-FFF2-40B4-BE49-F238E27FC236}">
                <a16:creationId xmlns:a16="http://schemas.microsoft.com/office/drawing/2014/main" id="{7EE5DCD0-73D9-2995-9A38-15CD6AF85C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3767" y="4024748"/>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622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6000"/>
          </a:schemeClr>
        </a:solidFill>
        <a:effectLst/>
      </p:bgPr>
    </p:bg>
    <p:spTree>
      <p:nvGrpSpPr>
        <p:cNvPr id="1" name=""/>
        <p:cNvGrpSpPr/>
        <p:nvPr/>
      </p:nvGrpSpPr>
      <p:grpSpPr>
        <a:xfrm>
          <a:off x="0" y="0"/>
          <a:ext cx="0" cy="0"/>
          <a:chOff x="0" y="0"/>
          <a:chExt cx="0" cy="0"/>
        </a:xfrm>
      </p:grpSpPr>
      <p:pic>
        <p:nvPicPr>
          <p:cNvPr id="5132" name="Picture 12" descr="Security Compliance Management: perchè è importante per un business">
            <a:extLst>
              <a:ext uri="{FF2B5EF4-FFF2-40B4-BE49-F238E27FC236}">
                <a16:creationId xmlns:a16="http://schemas.microsoft.com/office/drawing/2014/main" id="{4DD0C0CC-4358-FF19-B652-1BF6169AB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1738" y="3675868"/>
            <a:ext cx="2532948" cy="158953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SECURITY MANAGER FIGURA IMPRESCINDIBILE PER LE AZIENDE: RIFLESSIONI SUL  CASO BONATTI S.P.A.">
            <a:extLst>
              <a:ext uri="{FF2B5EF4-FFF2-40B4-BE49-F238E27FC236}">
                <a16:creationId xmlns:a16="http://schemas.microsoft.com/office/drawing/2014/main" id="{E826D0B7-648B-39A0-783D-EA6F286981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3700" y="4871844"/>
            <a:ext cx="2409062" cy="1509905"/>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2DF137D7-B18F-9B98-96C2-E607603322F8}"/>
              </a:ext>
            </a:extLst>
          </p:cNvPr>
          <p:cNvSpPr>
            <a:spLocks noGrp="1"/>
          </p:cNvSpPr>
          <p:nvPr>
            <p:ph type="title"/>
          </p:nvPr>
        </p:nvSpPr>
        <p:spPr>
          <a:xfrm>
            <a:off x="93785" y="111125"/>
            <a:ext cx="10843205" cy="510193"/>
          </a:xfrm>
        </p:spPr>
        <p:txBody>
          <a:bodyPr/>
          <a:lstStyle/>
          <a:p>
            <a:r>
              <a:rPr lang="it-IT" b="1" dirty="0">
                <a:solidFill>
                  <a:srgbClr val="1185EF"/>
                </a:solidFill>
              </a:rPr>
              <a:t>04. La funzione Security</a:t>
            </a:r>
          </a:p>
        </p:txBody>
      </p:sp>
      <p:sp>
        <p:nvSpPr>
          <p:cNvPr id="3" name="Segnaposto numero diapositiva 2">
            <a:extLst>
              <a:ext uri="{FF2B5EF4-FFF2-40B4-BE49-F238E27FC236}">
                <a16:creationId xmlns:a16="http://schemas.microsoft.com/office/drawing/2014/main" id="{DDFC0449-BF04-6003-093B-835F787D4BA4}"/>
              </a:ext>
            </a:extLst>
          </p:cNvPr>
          <p:cNvSpPr>
            <a:spLocks noGrp="1"/>
          </p:cNvSpPr>
          <p:nvPr>
            <p:ph type="sldNum" sz="quarter" idx="10"/>
          </p:nvPr>
        </p:nvSpPr>
        <p:spPr/>
        <p:txBody>
          <a:bodyPr/>
          <a:lstStyle/>
          <a:p>
            <a:fld id="{DBB407B1-F227-FC44-8239-9F50C0785540}" type="slidenum">
              <a:rPr lang="it-IT" smtClean="0"/>
              <a:pPr/>
              <a:t>6</a:t>
            </a:fld>
            <a:endParaRPr lang="it-IT" dirty="0"/>
          </a:p>
        </p:txBody>
      </p:sp>
      <p:sp>
        <p:nvSpPr>
          <p:cNvPr id="23" name="CasellaDiTesto 22">
            <a:extLst>
              <a:ext uri="{FF2B5EF4-FFF2-40B4-BE49-F238E27FC236}">
                <a16:creationId xmlns:a16="http://schemas.microsoft.com/office/drawing/2014/main" id="{862333D1-88E2-69E7-5668-4953962AFF27}"/>
              </a:ext>
            </a:extLst>
          </p:cNvPr>
          <p:cNvSpPr txBox="1"/>
          <p:nvPr/>
        </p:nvSpPr>
        <p:spPr>
          <a:xfrm>
            <a:off x="397314" y="946591"/>
            <a:ext cx="10995891" cy="1538883"/>
          </a:xfrm>
          <a:prstGeom prst="rect">
            <a:avLst/>
          </a:prstGeom>
          <a:noFill/>
        </p:spPr>
        <p:txBody>
          <a:bodyPr wrap="square">
            <a:spAutoFit/>
          </a:bodyPr>
          <a:lstStyle/>
          <a:p>
            <a:r>
              <a:rPr lang="it-IT" sz="1600" b="1" dirty="0">
                <a:latin typeface="+mj-lt"/>
              </a:rPr>
              <a:t>Perché il background militare è ancora oggi così ricercato?</a:t>
            </a:r>
          </a:p>
          <a:p>
            <a:endParaRPr lang="it-IT" sz="1600" b="1" dirty="0">
              <a:latin typeface="+mj-lt"/>
            </a:endParaRPr>
          </a:p>
          <a:p>
            <a:pPr marL="285750" indent="-285750">
              <a:buFont typeface="Arial" panose="020B0604020202020204" pitchFamily="34" charset="0"/>
              <a:buChar char="•"/>
            </a:pPr>
            <a:r>
              <a:rPr lang="it-IT" sz="1600" dirty="0"/>
              <a:t>Capacità di </a:t>
            </a:r>
            <a:r>
              <a:rPr lang="it-IT" sz="1600" b="1" dirty="0"/>
              <a:t>comando</a:t>
            </a:r>
            <a:r>
              <a:rPr lang="it-IT" sz="1600" dirty="0"/>
              <a:t> e gestione </a:t>
            </a:r>
            <a:r>
              <a:rPr lang="it-IT" sz="1600" b="1" dirty="0"/>
              <a:t>sotto stress</a:t>
            </a:r>
          </a:p>
          <a:p>
            <a:pPr marL="285750" indent="-285750">
              <a:buFont typeface="Arial" panose="020B0604020202020204" pitchFamily="34" charset="0"/>
              <a:buChar char="•"/>
            </a:pPr>
            <a:r>
              <a:rPr lang="it-IT" sz="1600" b="1" dirty="0"/>
              <a:t>Approccio</a:t>
            </a:r>
            <a:r>
              <a:rPr lang="it-IT" sz="1600" dirty="0"/>
              <a:t> sistemico alla minaccia</a:t>
            </a:r>
          </a:p>
          <a:p>
            <a:pPr marL="285750" indent="-285750">
              <a:buFont typeface="Arial" panose="020B0604020202020204" pitchFamily="34" charset="0"/>
              <a:buChar char="•"/>
            </a:pPr>
            <a:r>
              <a:rPr lang="it-IT" sz="1600" dirty="0"/>
              <a:t>Abitudine a operare in ambienti </a:t>
            </a:r>
            <a:r>
              <a:rPr lang="it-IT" sz="1600" b="1" dirty="0"/>
              <a:t>instabili e ad alto rischio</a:t>
            </a:r>
          </a:p>
          <a:p>
            <a:endParaRPr lang="it-IT" sz="1400" dirty="0"/>
          </a:p>
        </p:txBody>
      </p:sp>
      <p:sp>
        <p:nvSpPr>
          <p:cNvPr id="6" name="CasellaDiTesto 5">
            <a:extLst>
              <a:ext uri="{FF2B5EF4-FFF2-40B4-BE49-F238E27FC236}">
                <a16:creationId xmlns:a16="http://schemas.microsoft.com/office/drawing/2014/main" id="{A98B2558-153D-D81E-1A64-774A4D84EB1C}"/>
              </a:ext>
            </a:extLst>
          </p:cNvPr>
          <p:cNvSpPr txBox="1"/>
          <p:nvPr/>
        </p:nvSpPr>
        <p:spPr>
          <a:xfrm>
            <a:off x="397314" y="2844225"/>
            <a:ext cx="11282185" cy="584775"/>
          </a:xfrm>
          <a:prstGeom prst="rect">
            <a:avLst/>
          </a:prstGeom>
          <a:noFill/>
        </p:spPr>
        <p:txBody>
          <a:bodyPr wrap="square">
            <a:spAutoFit/>
          </a:bodyPr>
          <a:lstStyle/>
          <a:p>
            <a:pPr algn="ctr"/>
            <a:r>
              <a:rPr lang="it-IT" sz="1600" b="1" dirty="0"/>
              <a:t>«Il Security Manager non è più un ex militare in abiti civili, è un manager che ha saputo trasformare l’esperienza operativa in visione strategica.»</a:t>
            </a:r>
          </a:p>
        </p:txBody>
      </p:sp>
      <p:sp>
        <p:nvSpPr>
          <p:cNvPr id="8" name="CasellaDiTesto 7">
            <a:extLst>
              <a:ext uri="{FF2B5EF4-FFF2-40B4-BE49-F238E27FC236}">
                <a16:creationId xmlns:a16="http://schemas.microsoft.com/office/drawing/2014/main" id="{BF37EFC2-7C5A-FC82-01FF-178E24A28BAA}"/>
              </a:ext>
            </a:extLst>
          </p:cNvPr>
          <p:cNvSpPr txBox="1"/>
          <p:nvPr/>
        </p:nvSpPr>
        <p:spPr>
          <a:xfrm>
            <a:off x="479425" y="4303357"/>
            <a:ext cx="6677254" cy="1323439"/>
          </a:xfrm>
          <a:prstGeom prst="rect">
            <a:avLst/>
          </a:prstGeom>
          <a:noFill/>
        </p:spPr>
        <p:txBody>
          <a:bodyPr wrap="square">
            <a:spAutoFit/>
          </a:bodyPr>
          <a:lstStyle/>
          <a:p>
            <a:r>
              <a:rPr lang="it-IT" sz="1600" b="1" dirty="0">
                <a:latin typeface="+mj-lt"/>
              </a:rPr>
              <a:t>Perché è una figura fondamentale per un imprenditore?</a:t>
            </a:r>
          </a:p>
          <a:p>
            <a:endParaRPr lang="it-IT" sz="1600" b="1" dirty="0">
              <a:latin typeface="+mj-lt"/>
            </a:endParaRPr>
          </a:p>
          <a:p>
            <a:pPr marL="285750" indent="-285750">
              <a:buFont typeface="Arial" panose="020B0604020202020204" pitchFamily="34" charset="0"/>
              <a:buChar char="•"/>
            </a:pPr>
            <a:r>
              <a:rPr lang="it-IT" sz="1600" b="1" dirty="0"/>
              <a:t>Protegge il valore</a:t>
            </a:r>
          </a:p>
          <a:p>
            <a:pPr marL="285750" indent="-285750">
              <a:buFont typeface="Arial" panose="020B0604020202020204" pitchFamily="34" charset="0"/>
              <a:buChar char="•"/>
            </a:pPr>
            <a:r>
              <a:rPr lang="it-IT" sz="1600" b="1" dirty="0"/>
              <a:t>Rafforza la governance</a:t>
            </a:r>
          </a:p>
          <a:p>
            <a:pPr marL="285750" indent="-285750">
              <a:buFont typeface="Arial" panose="020B0604020202020204" pitchFamily="34" charset="0"/>
              <a:buChar char="•"/>
            </a:pPr>
            <a:r>
              <a:rPr lang="it-IT" sz="1600" b="1" dirty="0"/>
              <a:t>Apre mercati</a:t>
            </a:r>
          </a:p>
        </p:txBody>
      </p:sp>
      <p:pic>
        <p:nvPicPr>
          <p:cNvPr id="5126" name="Picture 6" descr="Responsabilità sociale d'impresa 2.0 e sostenibilità digitale. Una lettura  giuslavoristica">
            <a:extLst>
              <a:ext uri="{FF2B5EF4-FFF2-40B4-BE49-F238E27FC236}">
                <a16:creationId xmlns:a16="http://schemas.microsoft.com/office/drawing/2014/main" id="{10436312-C3B9-1C9D-BE14-B2051A4EF2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73233" y="776303"/>
            <a:ext cx="2463783" cy="167573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Security Manager: cosa fa e perché è indispensabile | INSIDE">
            <a:extLst>
              <a:ext uri="{FF2B5EF4-FFF2-40B4-BE49-F238E27FC236}">
                <a16:creationId xmlns:a16="http://schemas.microsoft.com/office/drawing/2014/main" id="{DF31E69E-C19B-9815-5502-ADFEA8A524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2789" y="3878991"/>
            <a:ext cx="1682336" cy="1905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22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6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F137D7-B18F-9B98-96C2-E607603322F8}"/>
              </a:ext>
            </a:extLst>
          </p:cNvPr>
          <p:cNvSpPr>
            <a:spLocks noGrp="1"/>
          </p:cNvSpPr>
          <p:nvPr>
            <p:ph type="title"/>
          </p:nvPr>
        </p:nvSpPr>
        <p:spPr>
          <a:xfrm>
            <a:off x="93785" y="111125"/>
            <a:ext cx="10843205" cy="510193"/>
          </a:xfrm>
        </p:spPr>
        <p:txBody>
          <a:bodyPr/>
          <a:lstStyle/>
          <a:p>
            <a:r>
              <a:rPr lang="it-IT" b="1" dirty="0">
                <a:solidFill>
                  <a:srgbClr val="1185EF"/>
                </a:solidFill>
              </a:rPr>
              <a:t>04. La funzione Security</a:t>
            </a:r>
          </a:p>
        </p:txBody>
      </p:sp>
      <p:sp>
        <p:nvSpPr>
          <p:cNvPr id="3" name="Segnaposto numero diapositiva 2">
            <a:extLst>
              <a:ext uri="{FF2B5EF4-FFF2-40B4-BE49-F238E27FC236}">
                <a16:creationId xmlns:a16="http://schemas.microsoft.com/office/drawing/2014/main" id="{DDFC0449-BF04-6003-093B-835F787D4BA4}"/>
              </a:ext>
            </a:extLst>
          </p:cNvPr>
          <p:cNvSpPr>
            <a:spLocks noGrp="1"/>
          </p:cNvSpPr>
          <p:nvPr>
            <p:ph type="sldNum" sz="quarter" idx="10"/>
          </p:nvPr>
        </p:nvSpPr>
        <p:spPr/>
        <p:txBody>
          <a:bodyPr/>
          <a:lstStyle/>
          <a:p>
            <a:fld id="{DBB407B1-F227-FC44-8239-9F50C0785540}" type="slidenum">
              <a:rPr lang="it-IT" smtClean="0"/>
              <a:pPr/>
              <a:t>7</a:t>
            </a:fld>
            <a:endParaRPr lang="it-IT" dirty="0"/>
          </a:p>
        </p:txBody>
      </p:sp>
      <p:sp>
        <p:nvSpPr>
          <p:cNvPr id="7" name="CasellaDiTesto 6">
            <a:extLst>
              <a:ext uri="{FF2B5EF4-FFF2-40B4-BE49-F238E27FC236}">
                <a16:creationId xmlns:a16="http://schemas.microsoft.com/office/drawing/2014/main" id="{7642C3EE-56EC-BC4F-9B6F-78869DD07659}"/>
              </a:ext>
            </a:extLst>
          </p:cNvPr>
          <p:cNvSpPr txBox="1"/>
          <p:nvPr/>
        </p:nvSpPr>
        <p:spPr>
          <a:xfrm>
            <a:off x="252662" y="1097083"/>
            <a:ext cx="11597962" cy="830997"/>
          </a:xfrm>
          <a:prstGeom prst="rect">
            <a:avLst/>
          </a:prstGeom>
          <a:noFill/>
        </p:spPr>
        <p:txBody>
          <a:bodyPr wrap="square">
            <a:spAutoFit/>
          </a:bodyPr>
          <a:lstStyle/>
          <a:p>
            <a:pPr algn="ctr"/>
            <a:r>
              <a:rPr lang="it-IT" sz="1600" dirty="0"/>
              <a:t>“Il rischio oggi è liquido, mutevole, integrato. La sicurezza d’impresa non si improvvisa. </a:t>
            </a:r>
          </a:p>
          <a:p>
            <a:pPr algn="ctr"/>
            <a:r>
              <a:rPr lang="it-IT" sz="1600" dirty="0"/>
              <a:t>Il Security Manager non è un optional, ma una scelta di maturità aziendale. È la figura che protegge la libertà di operare, oggi e domani.”</a:t>
            </a:r>
          </a:p>
        </p:txBody>
      </p:sp>
      <p:sp>
        <p:nvSpPr>
          <p:cNvPr id="10" name="CasellaDiTesto 9">
            <a:extLst>
              <a:ext uri="{FF2B5EF4-FFF2-40B4-BE49-F238E27FC236}">
                <a16:creationId xmlns:a16="http://schemas.microsoft.com/office/drawing/2014/main" id="{2CB686EF-FAE7-23FE-9D52-34AB02756761}"/>
              </a:ext>
            </a:extLst>
          </p:cNvPr>
          <p:cNvSpPr txBox="1"/>
          <p:nvPr/>
        </p:nvSpPr>
        <p:spPr>
          <a:xfrm>
            <a:off x="381889" y="3006963"/>
            <a:ext cx="11042015" cy="1815882"/>
          </a:xfrm>
          <a:prstGeom prst="rect">
            <a:avLst/>
          </a:prstGeom>
          <a:noFill/>
        </p:spPr>
        <p:txBody>
          <a:bodyPr wrap="square">
            <a:spAutoFit/>
          </a:bodyPr>
          <a:lstStyle/>
          <a:p>
            <a:pPr marL="285750" indent="-285750">
              <a:buFont typeface="Arial" panose="020B0604020202020204" pitchFamily="34" charset="0"/>
              <a:buChar char="•"/>
            </a:pPr>
            <a:r>
              <a:rPr lang="it-IT" sz="1600" dirty="0"/>
              <a:t>Quanto costa una </a:t>
            </a:r>
            <a:r>
              <a:rPr lang="it-IT" sz="1600" b="1" dirty="0"/>
              <a:t>crisi non gestita</a:t>
            </a:r>
            <a:r>
              <a:rPr lang="it-IT" sz="1600" dirty="0"/>
              <a:t>;</a:t>
            </a:r>
          </a:p>
          <a:p>
            <a:pPr marL="285750" indent="-285750">
              <a:buFont typeface="Arial" panose="020B0604020202020204" pitchFamily="34" charset="0"/>
              <a:buChar char="•"/>
            </a:pPr>
            <a:r>
              <a:rPr lang="it-IT" sz="1600" dirty="0"/>
              <a:t>L’</a:t>
            </a:r>
            <a:r>
              <a:rPr lang="it-IT" sz="1600" b="1" dirty="0"/>
              <a:t>impatto sulla reputazione</a:t>
            </a:r>
            <a:r>
              <a:rPr lang="it-IT" sz="1600" dirty="0"/>
              <a:t> in caso di incidente (es. ESG- Enviromental, Social, Governance);</a:t>
            </a:r>
          </a:p>
          <a:p>
            <a:pPr marL="285750" indent="-285750">
              <a:buFont typeface="Arial" panose="020B0604020202020204" pitchFamily="34" charset="0"/>
              <a:buChar char="•"/>
            </a:pPr>
            <a:r>
              <a:rPr lang="it-IT" sz="1600" dirty="0"/>
              <a:t>Il ruolo del Security Manager come </a:t>
            </a:r>
            <a:r>
              <a:rPr lang="it-IT" sz="1600" b="1" dirty="0"/>
              <a:t>figura fiduciaria</a:t>
            </a:r>
            <a:r>
              <a:rPr lang="it-IT" sz="1600" dirty="0"/>
              <a:t> dell’imprenditore;</a:t>
            </a:r>
          </a:p>
          <a:p>
            <a:pPr marL="285750" indent="-285750">
              <a:buFont typeface="Arial" panose="020B0604020202020204" pitchFamily="34" charset="0"/>
              <a:buChar char="•"/>
            </a:pPr>
            <a:r>
              <a:rPr lang="it-IT" sz="1600" dirty="0"/>
              <a:t>L’organizzazione o la società valuta esclusivamente, </a:t>
            </a:r>
            <a:r>
              <a:rPr lang="it-IT" sz="1600" b="1" dirty="0"/>
              <a:t>la sua vulnerabilità</a:t>
            </a:r>
            <a:r>
              <a:rPr lang="it-IT" sz="1600" dirty="0"/>
              <a:t>, quando le sue risorse primarie sono compromesse durante un incidente;</a:t>
            </a:r>
          </a:p>
          <a:p>
            <a:pPr marL="285750" indent="-285750">
              <a:buFont typeface="Arial" panose="020B0604020202020204" pitchFamily="34" charset="0"/>
              <a:buChar char="•"/>
            </a:pPr>
            <a:r>
              <a:rPr lang="it-IT" sz="1600" dirty="0"/>
              <a:t>Integrazione con la </a:t>
            </a:r>
            <a:r>
              <a:rPr lang="it-IT" sz="1600" b="1" dirty="0"/>
              <a:t>strategia ESG</a:t>
            </a:r>
            <a:r>
              <a:rPr lang="it-IT" sz="1600" dirty="0"/>
              <a:t> (sicurezza = protezione delle persone);</a:t>
            </a:r>
          </a:p>
          <a:p>
            <a:pPr marL="285750" indent="-285750">
              <a:buFont typeface="Arial" panose="020B0604020202020204" pitchFamily="34" charset="0"/>
              <a:buChar char="•"/>
            </a:pPr>
            <a:r>
              <a:rPr lang="it-IT" sz="1600" dirty="0"/>
              <a:t>L’emergere di nuove minacce: attivismo, </a:t>
            </a:r>
            <a:r>
              <a:rPr lang="it-IT" sz="1600"/>
              <a:t>sabotaggio, crisi </a:t>
            </a:r>
            <a:r>
              <a:rPr lang="it-IT" sz="1600" dirty="0"/>
              <a:t>geopolitiche.</a:t>
            </a:r>
          </a:p>
        </p:txBody>
      </p:sp>
      <p:sp>
        <p:nvSpPr>
          <p:cNvPr id="12" name="CasellaDiTesto 11">
            <a:extLst>
              <a:ext uri="{FF2B5EF4-FFF2-40B4-BE49-F238E27FC236}">
                <a16:creationId xmlns:a16="http://schemas.microsoft.com/office/drawing/2014/main" id="{1AEF06FD-6A8D-D2E9-68B6-CB5ED5010204}"/>
              </a:ext>
            </a:extLst>
          </p:cNvPr>
          <p:cNvSpPr txBox="1"/>
          <p:nvPr/>
        </p:nvSpPr>
        <p:spPr>
          <a:xfrm>
            <a:off x="252662" y="2329022"/>
            <a:ext cx="2804958" cy="369332"/>
          </a:xfrm>
          <a:prstGeom prst="rect">
            <a:avLst/>
          </a:prstGeom>
          <a:noFill/>
        </p:spPr>
        <p:txBody>
          <a:bodyPr wrap="square">
            <a:spAutoFit/>
          </a:bodyPr>
          <a:lstStyle/>
          <a:p>
            <a:r>
              <a:rPr lang="it-IT" dirty="0"/>
              <a:t>📌 </a:t>
            </a:r>
            <a:r>
              <a:rPr lang="it-IT" b="1" dirty="0"/>
              <a:t>Spunti di riflessione</a:t>
            </a:r>
            <a:endParaRPr lang="it-IT" dirty="0"/>
          </a:p>
        </p:txBody>
      </p:sp>
    </p:spTree>
    <p:extLst>
      <p:ext uri="{BB962C8B-B14F-4D97-AF65-F5344CB8AC3E}">
        <p14:creationId xmlns:p14="http://schemas.microsoft.com/office/powerpoint/2010/main" val="665547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6000"/>
          </a:schemeClr>
        </a:solidFill>
        <a:effectLst/>
      </p:bgPr>
    </p:bg>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C9DF4CF-6111-E30B-EB0F-44CDCC4B2899}"/>
              </a:ext>
            </a:extLst>
          </p:cNvPr>
          <p:cNvSpPr>
            <a:spLocks noGrp="1"/>
          </p:cNvSpPr>
          <p:nvPr>
            <p:ph type="body" idx="2"/>
          </p:nvPr>
        </p:nvSpPr>
        <p:spPr>
          <a:xfrm>
            <a:off x="4991639" y="4461435"/>
            <a:ext cx="1752061" cy="981003"/>
          </a:xfrm>
        </p:spPr>
        <p:txBody>
          <a:bodyPr/>
          <a:lstStyle/>
          <a:p>
            <a:pPr algn="ctr"/>
            <a:r>
              <a:rPr lang="it-IT" sz="4800" dirty="0"/>
              <a:t>Q&amp;A</a:t>
            </a:r>
          </a:p>
        </p:txBody>
      </p:sp>
      <p:pic>
        <p:nvPicPr>
          <p:cNvPr id="4" name="Immagine 3" descr="Immagine che contiene testo, schermata, uomo, vestiti&#10;&#10;Il contenuto generato dall'IA potrebbe non essere corretto.">
            <a:extLst>
              <a:ext uri="{FF2B5EF4-FFF2-40B4-BE49-F238E27FC236}">
                <a16:creationId xmlns:a16="http://schemas.microsoft.com/office/drawing/2014/main" id="{15D14BCE-060C-9AAF-1366-AE97BEA3998B}"/>
              </a:ext>
            </a:extLst>
          </p:cNvPr>
          <p:cNvPicPr>
            <a:picLocks noChangeAspect="1"/>
          </p:cNvPicPr>
          <p:nvPr/>
        </p:nvPicPr>
        <p:blipFill>
          <a:blip r:embed="rId2"/>
          <a:srcRect t="23999" b="31201"/>
          <a:stretch/>
        </p:blipFill>
        <p:spPr>
          <a:xfrm>
            <a:off x="4080801" y="690724"/>
            <a:ext cx="3684222" cy="3573546"/>
          </a:xfrm>
          <a:prstGeom prst="rect">
            <a:avLst/>
          </a:prstGeom>
        </p:spPr>
      </p:pic>
    </p:spTree>
    <p:extLst>
      <p:ext uri="{BB962C8B-B14F-4D97-AF65-F5344CB8AC3E}">
        <p14:creationId xmlns:p14="http://schemas.microsoft.com/office/powerpoint/2010/main" val="7841546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Eni">
  <a:themeElements>
    <a:clrScheme name="Eni">
      <a:dk1>
        <a:srgbClr val="181818"/>
      </a:dk1>
      <a:lt1>
        <a:srgbClr val="FFFFFF"/>
      </a:lt1>
      <a:dk2>
        <a:srgbClr val="0C6C90"/>
      </a:dk2>
      <a:lt2>
        <a:srgbClr val="FFFFFF"/>
      </a:lt2>
      <a:accent1>
        <a:srgbClr val="0C6C90"/>
      </a:accent1>
      <a:accent2>
        <a:srgbClr val="FFCC00"/>
      </a:accent2>
      <a:accent3>
        <a:srgbClr val="767676"/>
      </a:accent3>
      <a:accent4>
        <a:srgbClr val="F3F3F3"/>
      </a:accent4>
      <a:accent5>
        <a:srgbClr val="1799CC"/>
      </a:accent5>
      <a:accent6>
        <a:srgbClr val="9AC66A"/>
      </a:accent6>
      <a:hlink>
        <a:srgbClr val="EE7B08"/>
      </a:hlink>
      <a:folHlink>
        <a:srgbClr val="773D03"/>
      </a:folHlink>
    </a:clrScheme>
    <a:fontScheme name="eni">
      <a:majorFont>
        <a:latin typeface="Montserrat SemiBold"/>
        <a:ea typeface=""/>
        <a:cs typeface=""/>
      </a:majorFont>
      <a:minorFont>
        <a:latin typeface="Montserrat Light"/>
        <a:ea typeface=""/>
        <a:cs typeface=""/>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i_BTL_Template_PPT_Corporate" id="{66FE3527-5C12-F549-B185-316150EEC3F0}" vid="{CE530DFA-4C6E-0443-8441-0F9ACF21CCBB}"/>
    </a:ext>
  </a:extLst>
</a:theme>
</file>

<file path=ppt/theme/theme2.xml><?xml version="1.0" encoding="utf-8"?>
<a:theme xmlns:a="http://schemas.openxmlformats.org/drawingml/2006/main" name="2_Eni">
  <a:themeElements>
    <a:clrScheme name="Eni">
      <a:dk1>
        <a:srgbClr val="181818"/>
      </a:dk1>
      <a:lt1>
        <a:srgbClr val="FFFFFF"/>
      </a:lt1>
      <a:dk2>
        <a:srgbClr val="0C6C90"/>
      </a:dk2>
      <a:lt2>
        <a:srgbClr val="FFFFFF"/>
      </a:lt2>
      <a:accent1>
        <a:srgbClr val="0C6C90"/>
      </a:accent1>
      <a:accent2>
        <a:srgbClr val="FFCC00"/>
      </a:accent2>
      <a:accent3>
        <a:srgbClr val="767676"/>
      </a:accent3>
      <a:accent4>
        <a:srgbClr val="F3F3F3"/>
      </a:accent4>
      <a:accent5>
        <a:srgbClr val="1799CC"/>
      </a:accent5>
      <a:accent6>
        <a:srgbClr val="9AC66A"/>
      </a:accent6>
      <a:hlink>
        <a:srgbClr val="EE7B08"/>
      </a:hlink>
      <a:folHlink>
        <a:srgbClr val="773D03"/>
      </a:folHlink>
    </a:clrScheme>
    <a:fontScheme name="eni">
      <a:majorFont>
        <a:latin typeface="Montserrat SemiBold"/>
        <a:ea typeface=""/>
        <a:cs typeface=""/>
      </a:majorFont>
      <a:minorFont>
        <a:latin typeface="Montserrat Light"/>
        <a:ea typeface=""/>
        <a:cs typeface=""/>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i_BTL_Template_PPT_Corporate" id="{66FE3527-5C12-F549-B185-316150EEC3F0}" vid="{CE530DFA-4C6E-0443-8441-0F9ACF21CCBB}"/>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48177</TotalTime>
  <Words>566</Words>
  <Application>Microsoft Office PowerPoint</Application>
  <PresentationFormat>Widescreen</PresentationFormat>
  <Paragraphs>75</Paragraphs>
  <Slides>8</Slides>
  <Notes>7</Notes>
  <HiddenSlides>0</HiddenSlides>
  <MMClips>0</MMClips>
  <ScaleCrop>false</ScaleCrop>
  <HeadingPairs>
    <vt:vector size="8" baseType="variant">
      <vt:variant>
        <vt:lpstr>Caratteri utilizzati</vt:lpstr>
      </vt:variant>
      <vt:variant>
        <vt:i4>5</vt:i4>
      </vt:variant>
      <vt:variant>
        <vt:lpstr>Tema</vt:lpstr>
      </vt:variant>
      <vt:variant>
        <vt:i4>2</vt:i4>
      </vt:variant>
      <vt:variant>
        <vt:lpstr>Server OLE incorporati</vt:lpstr>
      </vt:variant>
      <vt:variant>
        <vt:i4>1</vt:i4>
      </vt:variant>
      <vt:variant>
        <vt:lpstr>Titoli diapositive</vt:lpstr>
      </vt:variant>
      <vt:variant>
        <vt:i4>8</vt:i4>
      </vt:variant>
    </vt:vector>
  </HeadingPairs>
  <TitlesOfParts>
    <vt:vector size="16" baseType="lpstr">
      <vt:lpstr>Arial</vt:lpstr>
      <vt:lpstr>Calibri</vt:lpstr>
      <vt:lpstr>Montserrat</vt:lpstr>
      <vt:lpstr>Montserrat Light</vt:lpstr>
      <vt:lpstr>Montserrat SemiBold</vt:lpstr>
      <vt:lpstr>Eni</vt:lpstr>
      <vt:lpstr>2_Eni</vt:lpstr>
      <vt:lpstr>Diapositiva think-cell</vt:lpstr>
      <vt:lpstr>Presentazione standard di PowerPoint</vt:lpstr>
      <vt:lpstr>Agenda</vt:lpstr>
      <vt:lpstr>Different Security Realities - Same Opinions</vt:lpstr>
      <vt:lpstr>04. La funzione Security</vt:lpstr>
      <vt:lpstr>04. La funzione Security</vt:lpstr>
      <vt:lpstr>04. La funzione Security</vt:lpstr>
      <vt:lpstr>04. La funzione Security</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ENI</dc:title>
  <dc:creator>Giuseppe Giurfa (Integer)</dc:creator>
  <cp:lastModifiedBy>Sori Gianluca</cp:lastModifiedBy>
  <cp:revision>843</cp:revision>
  <cp:lastPrinted>2025-09-16T16:35:37Z</cp:lastPrinted>
  <dcterms:created xsi:type="dcterms:W3CDTF">2022-10-03T16:07:38Z</dcterms:created>
  <dcterms:modified xsi:type="dcterms:W3CDTF">2025-09-19T16:09:25Z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Eni:5\2_Eni:6\Tema di Office:5</vt:lpwstr>
  </property>
  <property fmtid="{D5CDD505-2E9C-101B-9397-08002B2CF9AE}" pid="3" name="ClassificationContentMarkingFooterText">
    <vt:lpwstr>Eni Companies Classification: Restricted</vt:lpwstr>
  </property>
  <property fmtid="{D5CDD505-2E9C-101B-9397-08002B2CF9AE}" pid="4" name="MSIP_Label_7fd32c02-70ad-444c-8f5d-8579a670db95_Enabled">
    <vt:lpwstr>true</vt:lpwstr>
  </property>
  <property fmtid="{D5CDD505-2E9C-101B-9397-08002B2CF9AE}" pid="5" name="MSIP_Label_7fd32c02-70ad-444c-8f5d-8579a670db95_SetDate">
    <vt:lpwstr>2025-09-07T12:53:53Z</vt:lpwstr>
  </property>
  <property fmtid="{D5CDD505-2E9C-101B-9397-08002B2CF9AE}" pid="6" name="MSIP_Label_7fd32c02-70ad-444c-8f5d-8579a670db95_Method">
    <vt:lpwstr>Standard</vt:lpwstr>
  </property>
  <property fmtid="{D5CDD505-2E9C-101B-9397-08002B2CF9AE}" pid="7" name="MSIP_Label_7fd32c02-70ad-444c-8f5d-8579a670db95_Name">
    <vt:lpwstr>7fd32c02-70ad-444c-8f5d-8579a670db95</vt:lpwstr>
  </property>
  <property fmtid="{D5CDD505-2E9C-101B-9397-08002B2CF9AE}" pid="8" name="MSIP_Label_7fd32c02-70ad-444c-8f5d-8579a670db95_SiteId">
    <vt:lpwstr>1c81ebf9-6e52-4cf8-b2c4-a3b65e90edf9</vt:lpwstr>
  </property>
  <property fmtid="{D5CDD505-2E9C-101B-9397-08002B2CF9AE}" pid="9" name="MSIP_Label_7fd32c02-70ad-444c-8f5d-8579a670db95_ActionId">
    <vt:lpwstr>38c13010-1393-466c-8019-b1b9c8064e5a</vt:lpwstr>
  </property>
  <property fmtid="{D5CDD505-2E9C-101B-9397-08002B2CF9AE}" pid="10" name="MSIP_Label_7fd32c02-70ad-444c-8f5d-8579a670db95_ContentBits">
    <vt:lpwstr>1</vt:lpwstr>
  </property>
  <property fmtid="{D5CDD505-2E9C-101B-9397-08002B2CF9AE}" pid="11" name="MSIP_Label_7fd32c02-70ad-444c-8f5d-8579a670db95_Tag">
    <vt:lpwstr>10, 3, 0, 1</vt:lpwstr>
  </property>
  <property fmtid="{D5CDD505-2E9C-101B-9397-08002B2CF9AE}" pid="12" name="ClassificationContentMarkingHeaderLocations">
    <vt:lpwstr>Eni:5\2_Eni:6</vt:lpwstr>
  </property>
  <property fmtid="{D5CDD505-2E9C-101B-9397-08002B2CF9AE}" pid="13" name="ClassificationContentMarkingHeaderText">
    <vt:lpwstr>ROQUETTE RESTRICTED</vt:lpwstr>
  </property>
</Properties>
</file>